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6"/>
  </p:sldMasterIdLst>
  <p:notesMasterIdLst>
    <p:notesMasterId r:id="rId19"/>
  </p:notesMasterIdLst>
  <p:sldIdLst>
    <p:sldId id="261" r:id="rId7"/>
    <p:sldId id="320" r:id="rId8"/>
    <p:sldId id="318" r:id="rId9"/>
    <p:sldId id="323" r:id="rId10"/>
    <p:sldId id="305" r:id="rId11"/>
    <p:sldId id="276" r:id="rId12"/>
    <p:sldId id="325" r:id="rId13"/>
    <p:sldId id="275" r:id="rId14"/>
    <p:sldId id="322" r:id="rId15"/>
    <p:sldId id="321" r:id="rId16"/>
    <p:sldId id="324" r:id="rId17"/>
    <p:sldId id="285" r:id="rId18"/>
  </p:sldIdLst>
  <p:sldSz cx="9144000" cy="6858000" type="screen4x3"/>
  <p:notesSz cx="6805613" cy="9939338"/>
  <p:defaultTextStyle>
    <a:defPPr>
      <a:defRPr lang="en-AU"/>
    </a:defPPr>
    <a:lvl1pPr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0099"/>
    <a:srgbClr val="FFFFFF"/>
    <a:srgbClr val="2C3B4C"/>
    <a:srgbClr val="C7C7C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88" autoAdjust="0"/>
    <p:restoredTop sz="86314" autoAdjust="0"/>
  </p:normalViewPr>
  <p:slideViewPr>
    <p:cSldViewPr snapToGrid="0" snapToObjects="1">
      <p:cViewPr>
        <p:scale>
          <a:sx n="84" d="100"/>
          <a:sy n="84" d="100"/>
        </p:scale>
        <p:origin x="-109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966" y="-72"/>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atin typeface="Arial" charset="0"/>
                <a:ea typeface="ＭＳ Ｐゴシック" charset="-128"/>
                <a:cs typeface="+mn-cs"/>
              </a:defRPr>
            </a:lvl1pPr>
          </a:lstStyle>
          <a:p>
            <a:pPr>
              <a:defRPr/>
            </a:pPr>
            <a:endParaRPr lang="en-AU"/>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atin typeface="Arial" charset="0"/>
                <a:ea typeface="ＭＳ Ｐゴシック" charset="-128"/>
                <a:cs typeface="+mn-cs"/>
              </a:defRPr>
            </a:lvl1pPr>
          </a:lstStyle>
          <a:p>
            <a:pPr>
              <a:defRPr/>
            </a:pPr>
            <a:fld id="{FE007CFE-447F-40BC-91DA-5B9DD1508945}" type="datetimeFigureOut">
              <a:rPr lang="en-AU"/>
              <a:pPr>
                <a:defRPr/>
              </a:pPr>
              <a:t>2/06/2015</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atin typeface="Arial" charset="0"/>
                <a:ea typeface="ＭＳ Ｐゴシック" charset="-128"/>
                <a:cs typeface="+mn-cs"/>
              </a:defRPr>
            </a:lvl1pPr>
          </a:lstStyle>
          <a:p>
            <a:pPr>
              <a:defRPr/>
            </a:pPr>
            <a:endParaRPr lang="en-AU"/>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atin typeface="Arial" charset="0"/>
                <a:ea typeface="ＭＳ Ｐゴシック" charset="-128"/>
                <a:cs typeface="+mn-cs"/>
              </a:defRPr>
            </a:lvl1pPr>
          </a:lstStyle>
          <a:p>
            <a:pPr>
              <a:defRPr/>
            </a:pPr>
            <a:fld id="{280C70D8-FF08-429E-B63E-B6BCA37371B2}"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7C477D-83B7-4DF1-8E16-A81A42B82592}" type="slidenum">
              <a:rPr lang="en-AU" smtClean="0">
                <a:ea typeface="ＭＳ Ｐゴシック" pitchFamily="34" charset="-128"/>
              </a:rPr>
              <a:pPr/>
              <a:t>1</a:t>
            </a:fld>
            <a:endParaRPr lang="en-AU"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xfrm>
            <a:off x="171450" y="4578350"/>
            <a:ext cx="6532563" cy="5111750"/>
          </a:xfrm>
          <a:noFill/>
        </p:spPr>
        <p:txBody>
          <a:bodyPr wrap="square" numCol="1" anchor="t" anchorCtr="0" compatLnSpc="1">
            <a:prstTxWarp prst="textNoShape">
              <a:avLst/>
            </a:prstTxWarp>
          </a:bodyPr>
          <a:lstStyle/>
          <a:p>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9E63E1-F328-4A96-AD5C-44844B63CEF3}" type="slidenum">
              <a:rPr lang="en-AU" smtClean="0">
                <a:ea typeface="ＭＳ Ｐゴシック" pitchFamily="34" charset="-128"/>
              </a:rPr>
              <a:pPr/>
              <a:t>10</a:t>
            </a:fld>
            <a:endParaRPr lang="en-AU"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xfrm>
            <a:off x="681038" y="4721225"/>
            <a:ext cx="5443537" cy="4022725"/>
          </a:xfrm>
          <a:noFill/>
        </p:spPr>
        <p:txBody>
          <a:bodyPr wrap="square" numCol="1" anchor="t" anchorCtr="0" compatLnSpc="1">
            <a:prstTxWarp prst="textNoShape">
              <a:avLst/>
            </a:prstTxWarp>
          </a:bodyPr>
          <a:lstStyle/>
          <a:p>
            <a:pPr>
              <a:spcBef>
                <a:spcPct val="0"/>
              </a:spcBef>
            </a:pPr>
            <a:endParaRPr lang="en-AU" sz="1000" smtClean="0">
              <a:latin typeface="Arial" charset="0"/>
              <a:ea typeface="ＭＳ Ｐゴシック" pitchFamily="34" charset="-128"/>
            </a:endParaRPr>
          </a:p>
          <a:p>
            <a:endParaRPr lang="en-AU" sz="100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9B7026-F7BB-4B77-A251-EA37E1BEF334}" type="slidenum">
              <a:rPr lang="en-AU" smtClean="0">
                <a:ea typeface="ＭＳ Ｐゴシック" pitchFamily="34" charset="-128"/>
              </a:rPr>
              <a:pPr/>
              <a:t>11</a:t>
            </a:fld>
            <a:endParaRPr lang="en-AU"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85D139-3C89-4B14-9C04-E05ED7DA2338}" type="slidenum">
              <a:rPr lang="en-AU" smtClean="0">
                <a:ea typeface="ＭＳ Ｐゴシック" pitchFamily="34" charset="-128"/>
              </a:rPr>
              <a:pPr/>
              <a:t>12</a:t>
            </a:fld>
            <a:endParaRPr lang="en-AU"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D01C86-1F1E-4730-9765-DF9D97FACCF3}" type="slidenum">
              <a:rPr lang="en-AU" smtClean="0">
                <a:ea typeface="ＭＳ Ｐゴシック" pitchFamily="34" charset="-128"/>
              </a:rPr>
              <a:pPr/>
              <a:t>2</a:t>
            </a:fld>
            <a:endParaRPr lang="en-AU"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xfrm>
            <a:off x="681038" y="4721225"/>
            <a:ext cx="5443537" cy="4022725"/>
          </a:xfrm>
          <a:noFill/>
        </p:spPr>
        <p:txBody>
          <a:bodyPr wrap="square" numCol="1" anchor="t" anchorCtr="0" compatLnSpc="1">
            <a:prstTxWarp prst="textNoShape">
              <a:avLst/>
            </a:prstTxWarp>
          </a:bodyPr>
          <a:lstStyle/>
          <a:p>
            <a:pPr marL="171450" indent="-171450"/>
            <a:endParaRPr lang="en-US" sz="1000"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86E986-C983-44A8-B8F8-F453E71E03D6}" type="slidenum">
              <a:rPr lang="en-AU" smtClean="0">
                <a:ea typeface="ＭＳ Ｐゴシック" pitchFamily="34" charset="-128"/>
              </a:rPr>
              <a:pPr/>
              <a:t>3</a:t>
            </a:fld>
            <a:endParaRPr lang="en-AU"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81038" y="4721225"/>
            <a:ext cx="5443537" cy="4022725"/>
          </a:xfrm>
        </p:spPr>
        <p:txBody>
          <a:bodyPr wrap="square" numCol="1" anchor="t" anchorCtr="0" compatLnSpc="1">
            <a:prstTxWarp prst="textNoShape">
              <a:avLst/>
            </a:prstTxWarp>
          </a:bodyPr>
          <a:lstStyle/>
          <a:p>
            <a:pPr marL="171450" indent="-171450"/>
            <a:r>
              <a:rPr lang="en-AU" smtClean="0"/>
              <a:t/>
            </a:r>
            <a:br>
              <a:rPr lang="en-AU" smtClean="0"/>
            </a:br>
            <a:endParaRPr lang="en-AU" smtClean="0"/>
          </a:p>
          <a:p>
            <a:pPr lvl="1"/>
            <a:endParaRPr lang="en-AU" altLang="ko-KR" sz="1000" smtClean="0"/>
          </a:p>
          <a:p>
            <a:pPr marL="171450" indent="-171450">
              <a:spcBef>
                <a:spcPct val="0"/>
              </a:spcBef>
            </a:pPr>
            <a:endParaRPr lang="en-AU" sz="1000" smtClean="0">
              <a:latin typeface="Arial" charset="0"/>
              <a:ea typeface="ＭＳ Ｐゴシック" pitchFamily="34" charset="-128"/>
            </a:endParaRPr>
          </a:p>
          <a:p>
            <a:pPr marL="171450" indent="-171450"/>
            <a:endParaRPr lang="en-AU" sz="1000"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E5D738-C6DE-46E6-98E0-143DDCA0E93B}" type="slidenum">
              <a:rPr lang="en-AU" smtClean="0">
                <a:ea typeface="ＭＳ Ｐゴシック" pitchFamily="34" charset="-128"/>
              </a:rPr>
              <a:pPr/>
              <a:t>4</a:t>
            </a:fld>
            <a:endParaRPr lang="en-AU"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B30AA4-EE16-430C-BD43-97BEAC9D4F32}" type="slidenum">
              <a:rPr lang="en-AU" smtClean="0">
                <a:ea typeface="ＭＳ Ｐゴシック" pitchFamily="34" charset="-128"/>
              </a:rPr>
              <a:pPr/>
              <a:t>5</a:t>
            </a:fld>
            <a:endParaRPr lang="en-AU"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CF1403-CBFB-4440-B8E5-EEA5336F69B4}" type="slidenum">
              <a:rPr lang="en-AU" smtClean="0">
                <a:ea typeface="ＭＳ Ｐゴシック" pitchFamily="34" charset="-128"/>
              </a:rPr>
              <a:pPr/>
              <a:t>6</a:t>
            </a:fld>
            <a:endParaRPr lang="en-AU"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4600F8-C959-474B-8C64-8F7AED923B4A}" type="slidenum">
              <a:rPr lang="en-AU" smtClean="0">
                <a:ea typeface="ＭＳ Ｐゴシック" pitchFamily="34" charset="-128"/>
              </a:rPr>
              <a:pPr/>
              <a:t>7</a:t>
            </a:fld>
            <a:endParaRPr lang="en-AU"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buFontTx/>
              <a:buChar char="•"/>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3028DB-7014-4449-82BE-9D550AD39217}" type="slidenum">
              <a:rPr lang="en-AU" smtClean="0">
                <a:ea typeface="ＭＳ Ｐゴシック" pitchFamily="34" charset="-128"/>
              </a:rPr>
              <a:pPr/>
              <a:t>8</a:t>
            </a:fld>
            <a:endParaRPr lang="en-AU"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buFontTx/>
              <a:buChar char="•"/>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751881-C919-4A61-9E52-A14C03A34373}" type="slidenum">
              <a:rPr lang="en-AU" smtClean="0">
                <a:ea typeface="ＭＳ Ｐゴシック" pitchFamily="34" charset="-128"/>
              </a:rPr>
              <a:pPr/>
              <a:t>9</a:t>
            </a:fld>
            <a:endParaRPr lang="en-AU"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6" descr="title2.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832792" y="2813927"/>
            <a:ext cx="5323465" cy="1772015"/>
          </a:xfrm>
        </p:spPr>
        <p:txBody>
          <a:bodyPr/>
          <a:lstStyle>
            <a:lvl1pPr>
              <a:defRPr>
                <a:solidFill>
                  <a:srgbClr val="FFFFFF"/>
                </a:solidFill>
              </a:defRPr>
            </a:lvl1pPr>
          </a:lstStyle>
          <a:p>
            <a:r>
              <a:rPr lang="en-AU" dirty="0" smtClean="0"/>
              <a:t>Click to edit Master title style</a:t>
            </a:r>
            <a:endParaRPr lang="en-US" dirty="0"/>
          </a:p>
        </p:txBody>
      </p:sp>
      <p:sp>
        <p:nvSpPr>
          <p:cNvPr id="3" name="Subtitle 2"/>
          <p:cNvSpPr>
            <a:spLocks noGrp="1"/>
          </p:cNvSpPr>
          <p:nvPr>
            <p:ph type="subTitle" idx="1"/>
          </p:nvPr>
        </p:nvSpPr>
        <p:spPr>
          <a:xfrm>
            <a:off x="1832792" y="4585943"/>
            <a:ext cx="5323465" cy="1387550"/>
          </a:xfr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4BAC0C-524F-486A-9298-485EA79D1BF1}" type="datetime1">
              <a:rPr lang="en-AU" altLang="en-US"/>
              <a:pPr>
                <a:defRPr/>
              </a:pPr>
              <a:t>2/06/2015</a:t>
            </a:fld>
            <a:endParaRPr lang="en-AU"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775888-9958-4C7C-BEC7-9D6862089BD8}" type="slidenum">
              <a:rPr lang="en-AU" altLang="en-US"/>
              <a:pPr>
                <a:defRPr/>
              </a:pPr>
              <a:t>‹#›</a:t>
            </a:fld>
            <a:endParaRPr lang="en-AU"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057536-E412-40A0-82F0-2F9CD351E6B3}" type="datetime1">
              <a:rPr lang="en-AU" altLang="en-US"/>
              <a:pPr>
                <a:defRPr/>
              </a:pPr>
              <a:t>2/06/2015</a:t>
            </a:fld>
            <a:endParaRPr lang="en-AU"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582C15-AC5C-47D2-910E-8C928FB1F991}" type="slidenum">
              <a:rPr lang="en-AU" altLang="en-US"/>
              <a:pPr>
                <a:defRPr/>
              </a:pPr>
              <a:t>‹#›</a:t>
            </a:fld>
            <a:endParaRPr lang="en-A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D388A5-2882-44CF-9F72-6D872E34C86F}" type="datetime1">
              <a:rPr lang="en-AU" altLang="en-US"/>
              <a:pPr>
                <a:defRPr/>
              </a:pPr>
              <a:t>2/06/2015</a:t>
            </a:fld>
            <a:endParaRPr lang="en-AU"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97229A-A7B6-4524-AD81-E977D1BB70E3}" type="slidenum">
              <a:rPr lang="en-AU" altLang="en-US"/>
              <a:pPr>
                <a:defRPr/>
              </a:pPr>
              <a:t>‹#›</a:t>
            </a:fld>
            <a:endParaRPr lang="en-AU"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6" descr="subtitle2.png"/>
          <p:cNvPicPr>
            <a:picLocks noChangeAspect="1"/>
          </p:cNvPicPr>
          <p:nvPr/>
        </p:nvPicPr>
        <p:blipFill>
          <a:blip r:embed="rId2"/>
          <a:srcRect/>
          <a:stretch>
            <a:fillRect/>
          </a:stretch>
        </p:blipFill>
        <p:spPr bwMode="auto">
          <a:xfrm>
            <a:off x="4668838" y="0"/>
            <a:ext cx="4498975" cy="3662363"/>
          </a:xfrm>
          <a:prstGeom prst="rect">
            <a:avLst/>
          </a:prstGeom>
          <a:noFill/>
          <a:ln w="9525">
            <a:noFill/>
            <a:miter lim="800000"/>
            <a:headEnd/>
            <a:tailEnd/>
          </a:ln>
        </p:spPr>
      </p:pic>
      <p:sp>
        <p:nvSpPr>
          <p:cNvPr id="2" name="Title 1"/>
          <p:cNvSpPr>
            <a:spLocks noGrp="1"/>
          </p:cNvSpPr>
          <p:nvPr>
            <p:ph type="title"/>
          </p:nvPr>
        </p:nvSpPr>
        <p:spPr>
          <a:xfrm>
            <a:off x="722313" y="2304379"/>
            <a:ext cx="5703869" cy="2039013"/>
          </a:xfrm>
        </p:spPr>
        <p:txBody>
          <a:bodyPr/>
          <a:lstStyle>
            <a:lvl1pPr algn="l">
              <a:defRPr sz="4000" b="1" cap="none"/>
            </a:lvl1pPr>
          </a:lstStyle>
          <a:p>
            <a:r>
              <a:rPr lang="en-AU" smtClean="0"/>
              <a:t>Click to edit Master title style</a:t>
            </a:r>
            <a:endParaRPr lang="en-US" dirty="0"/>
          </a:p>
        </p:txBody>
      </p:sp>
      <p:sp>
        <p:nvSpPr>
          <p:cNvPr id="3" name="Text Placeholder 2"/>
          <p:cNvSpPr>
            <a:spLocks noGrp="1"/>
          </p:cNvSpPr>
          <p:nvPr>
            <p:ph type="body" idx="1"/>
          </p:nvPr>
        </p:nvSpPr>
        <p:spPr>
          <a:xfrm>
            <a:off x="722313" y="4509892"/>
            <a:ext cx="5703869" cy="125486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dirty="0" smtClean="0"/>
              <a:t>Click to edit Master text styles</a:t>
            </a:r>
          </a:p>
        </p:txBody>
      </p:sp>
      <p:sp>
        <p:nvSpPr>
          <p:cNvPr id="5" name="Date Placeholder 3"/>
          <p:cNvSpPr>
            <a:spLocks noGrp="1"/>
          </p:cNvSpPr>
          <p:nvPr>
            <p:ph type="dt" sz="half" idx="10"/>
          </p:nvPr>
        </p:nvSpPr>
        <p:spPr>
          <a:xfrm>
            <a:off x="722313" y="6356350"/>
            <a:ext cx="2133600" cy="365125"/>
          </a:xfrm>
        </p:spPr>
        <p:txBody>
          <a:bodyPr/>
          <a:lstStyle>
            <a:lvl1pPr>
              <a:defRPr/>
            </a:lvl1pPr>
          </a:lstStyle>
          <a:p>
            <a:pPr>
              <a:defRPr/>
            </a:pPr>
            <a:fld id="{8F1C535C-E922-4542-B7F6-1365AF245ABF}" type="datetime1">
              <a:rPr lang="en-AU" altLang="en-US"/>
              <a:pPr>
                <a:defRPr/>
              </a:pPr>
              <a:t>2/06/2015</a:t>
            </a:fld>
            <a:endParaRPr lang="en-AU"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A85709-12BD-4C1B-AE22-94F4FDC3C645}" type="slidenum">
              <a:rPr lang="en-AU" altLang="en-US"/>
              <a:pPr>
                <a:defRPr/>
              </a:pPr>
              <a:t>‹#›</a:t>
            </a:fld>
            <a:endParaRPr lang="en-AU"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6" descr="textfooter2.png"/>
          <p:cNvPicPr>
            <a:picLocks noChangeAspect="1"/>
          </p:cNvPicPr>
          <p:nvPr/>
        </p:nvPicPr>
        <p:blipFill>
          <a:blip r:embed="rId2"/>
          <a:srcRect r="2319"/>
          <a:stretch>
            <a:fillRect/>
          </a:stretch>
        </p:blipFill>
        <p:spPr bwMode="auto">
          <a:xfrm>
            <a:off x="358775" y="6315075"/>
            <a:ext cx="8793163" cy="727075"/>
          </a:xfrm>
          <a:prstGeom prst="rect">
            <a:avLst/>
          </a:prstGeom>
          <a:noFill/>
          <a:ln w="9525">
            <a:noFill/>
            <a:miter lim="800000"/>
            <a:headEnd/>
            <a:tailEnd/>
          </a:ln>
        </p:spPr>
      </p:pic>
      <p:sp>
        <p:nvSpPr>
          <p:cNvPr id="6" name="Rectangle 5"/>
          <p:cNvSpPr/>
          <p:nvPr/>
        </p:nvSpPr>
        <p:spPr>
          <a:xfrm>
            <a:off x="7553325" y="0"/>
            <a:ext cx="1598613" cy="14224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74638"/>
            <a:ext cx="8229600" cy="995432"/>
          </a:xfrm>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4"/>
          <p:cNvSpPr>
            <a:spLocks noGrp="1"/>
          </p:cNvSpPr>
          <p:nvPr>
            <p:ph type="dt" sz="half" idx="10"/>
          </p:nvPr>
        </p:nvSpPr>
        <p:spPr>
          <a:xfrm>
            <a:off x="2514600" y="6356350"/>
            <a:ext cx="1143000" cy="365125"/>
          </a:xfrm>
        </p:spPr>
        <p:txBody>
          <a:bodyPr/>
          <a:lstStyle>
            <a:lvl1pPr>
              <a:defRPr/>
            </a:lvl1pPr>
          </a:lstStyle>
          <a:p>
            <a:pPr>
              <a:defRPr/>
            </a:pPr>
            <a:fld id="{60389E32-EC5F-4143-A234-193DA021AFE4}" type="datetime1">
              <a:rPr lang="en-AU" altLang="en-US"/>
              <a:pPr>
                <a:defRPr/>
              </a:pPr>
              <a:t>2/06/2015</a:t>
            </a:fld>
            <a:endParaRPr lang="en-AU" altLang="en-US"/>
          </a:p>
        </p:txBody>
      </p:sp>
      <p:sp>
        <p:nvSpPr>
          <p:cNvPr id="8" name="Footer Placeholder 5"/>
          <p:cNvSpPr>
            <a:spLocks noGrp="1"/>
          </p:cNvSpPr>
          <p:nvPr>
            <p:ph type="ftr" sz="quarter" idx="11"/>
          </p:nvPr>
        </p:nvSpPr>
        <p:spPr>
          <a:xfrm>
            <a:off x="3657600" y="6356350"/>
            <a:ext cx="37417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a:xfrm>
            <a:off x="7399338" y="6356350"/>
            <a:ext cx="1287462" cy="365125"/>
          </a:xfrm>
        </p:spPr>
        <p:txBody>
          <a:bodyPr/>
          <a:lstStyle>
            <a:lvl1pPr>
              <a:defRPr/>
            </a:lvl1pPr>
          </a:lstStyle>
          <a:p>
            <a:pPr>
              <a:defRPr/>
            </a:pPr>
            <a:fld id="{5B3501B2-B996-42B7-A5B9-66898F8C25C0}" type="slidenum">
              <a:rPr lang="en-AU" altLang="en-US"/>
              <a:pPr>
                <a:defRPr/>
              </a:pPr>
              <a:t>‹#›</a:t>
            </a:fld>
            <a:endParaRPr lang="en-AU"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060AE70-9EAD-4570-B8D7-B817E61D5BF3}" type="datetime1">
              <a:rPr lang="en-AU" altLang="en-US"/>
              <a:pPr>
                <a:defRPr/>
              </a:pPr>
              <a:t>2/06/2015</a:t>
            </a:fld>
            <a:endParaRPr lang="en-AU"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279B4D5-2503-4DCA-BC4F-3D5A0FCBCFC9}" type="slidenum">
              <a:rPr lang="en-AU" altLang="en-US"/>
              <a:pPr>
                <a:defRPr/>
              </a:pPr>
              <a:t>‹#›</a:t>
            </a:fld>
            <a:endParaRPr lang="en-AU"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3B6E73-B1E3-444E-AC98-7F1EB09D0457}" type="datetime1">
              <a:rPr lang="en-AU" altLang="en-US"/>
              <a:pPr>
                <a:defRPr/>
              </a:pPr>
              <a:t>2/06/2015</a:t>
            </a:fld>
            <a:endParaRPr lang="en-AU"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6FBA8C8-5926-474F-8F1F-05A56B39C3F1}" type="slidenum">
              <a:rPr lang="en-AU" altLang="en-US"/>
              <a:pPr>
                <a:defRPr/>
              </a:pPr>
              <a:t>‹#›</a:t>
            </a:fld>
            <a:endParaRPr lang="en-AU"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24CC17-B48A-4C2B-A77C-72D0D0358A13}" type="datetime1">
              <a:rPr lang="en-AU" altLang="en-US"/>
              <a:pPr>
                <a:defRPr/>
              </a:pPr>
              <a:t>2/06/2015</a:t>
            </a:fld>
            <a:endParaRPr lang="en-AU"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BD76570-A50E-408C-8335-25338F3F838F}" type="slidenum">
              <a:rPr lang="en-AU" altLang="en-US"/>
              <a:pPr>
                <a:defRPr/>
              </a:pPr>
              <a:t>‹#›</a:t>
            </a:fld>
            <a:endParaRPr lang="en-AU"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30101"/>
            <a:ext cx="3008313" cy="1071308"/>
          </a:xfrm>
        </p:spPr>
        <p:txBody>
          <a:bodyPr/>
          <a:lstStyle>
            <a:lvl1pPr algn="l">
              <a:defRPr sz="2000" b="1"/>
            </a:lvl1pPr>
          </a:lstStyle>
          <a:p>
            <a:r>
              <a:rPr lang="en-AU" dirty="0" smtClean="0"/>
              <a:t>Click to edit Master title style</a:t>
            </a:r>
            <a:endParaRPr lang="en-US" dirty="0"/>
          </a:p>
        </p:txBody>
      </p:sp>
      <p:sp>
        <p:nvSpPr>
          <p:cNvPr id="3" name="Content Placeholder 2"/>
          <p:cNvSpPr>
            <a:spLocks noGrp="1"/>
          </p:cNvSpPr>
          <p:nvPr>
            <p:ph idx="1"/>
          </p:nvPr>
        </p:nvSpPr>
        <p:spPr>
          <a:xfrm>
            <a:off x="3575050" y="730100"/>
            <a:ext cx="5111750" cy="5396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801409"/>
            <a:ext cx="3008313" cy="43247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3EFB98-2C16-463A-B4A8-5355F5E75057}" type="datetime1">
              <a:rPr lang="en-AU" altLang="en-US"/>
              <a:pPr>
                <a:defRPr/>
              </a:pPr>
              <a:t>2/06/2015</a:t>
            </a:fld>
            <a:endParaRPr lang="en-AU"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D38A71-8B23-4204-862B-BE32DFBFD51B}" type="slidenum">
              <a:rPr lang="en-AU" altLang="en-US"/>
              <a:pPr>
                <a:defRPr/>
              </a:pPr>
              <a:t>‹#›</a:t>
            </a:fld>
            <a:endParaRPr lang="en-AU"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D9336A-3AAF-478A-9917-94678418AF42}" type="datetime1">
              <a:rPr lang="en-AU" altLang="en-US"/>
              <a:pPr>
                <a:defRPr/>
              </a:pPr>
              <a:t>2/06/2015</a:t>
            </a:fld>
            <a:endParaRPr lang="en-AU"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E67D01-D922-4CB1-A0D8-CBE23470A8DD}" type="slidenum">
              <a:rPr lang="en-AU" altLang="en-US"/>
              <a:pPr>
                <a:defRPr/>
              </a:pPr>
              <a:t>‹#›</a:t>
            </a:fld>
            <a:endParaRPr lang="en-AU"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90513"/>
            <a:ext cx="8229600" cy="9874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AU"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C8E91"/>
                </a:solidFill>
                <a:latin typeface="Calibri" charset="0"/>
                <a:ea typeface="ＭＳ Ｐゴシック" charset="-128"/>
                <a:cs typeface="+mn-cs"/>
              </a:defRPr>
            </a:lvl1pPr>
          </a:lstStyle>
          <a:p>
            <a:pPr>
              <a:defRPr/>
            </a:pPr>
            <a:fld id="{9032BA1E-5AF4-42DA-95CF-5463F718D5E7}" type="datetime1">
              <a:rPr lang="en-AU" altLang="en-US"/>
              <a:pPr>
                <a:defRPr/>
              </a:pPr>
              <a:t>2/06/2015</a:t>
            </a:fld>
            <a:endParaRPr lang="en-AU"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C8E91"/>
                </a:solidFill>
                <a:latin typeface="Calibri" charset="0"/>
                <a:ea typeface="ＭＳ Ｐゴシック" charset="-128"/>
                <a:cs typeface="+mn-cs"/>
              </a:defRPr>
            </a:lvl1pPr>
          </a:lstStyle>
          <a:p>
            <a:pPr>
              <a:defRPr/>
            </a:pPr>
            <a:fld id="{92C9C167-73CD-43E3-B91E-4A54ABDE052C}" type="slidenum">
              <a:rPr lang="en-AU" altLang="en-US"/>
              <a:pPr>
                <a:defRPr/>
              </a:pPr>
              <a:t>‹#›</a:t>
            </a:fld>
            <a:endParaRPr lang="en-AU" altLang="en-US"/>
          </a:p>
        </p:txBody>
      </p:sp>
      <p:pic>
        <p:nvPicPr>
          <p:cNvPr id="1031" name="Picture 6" descr="textslide2.png"/>
          <p:cNvPicPr>
            <a:picLocks noChangeAspect="1"/>
          </p:cNvPicPr>
          <p:nvPr/>
        </p:nvPicPr>
        <p:blipFill>
          <a:blip r:embed="rId13"/>
          <a:srcRect/>
          <a:stretch>
            <a:fillRect/>
          </a:stretch>
        </p:blipFill>
        <p:spPr bwMode="auto">
          <a:xfrm>
            <a:off x="7532688" y="0"/>
            <a:ext cx="1619250" cy="1357313"/>
          </a:xfrm>
          <a:prstGeom prst="rect">
            <a:avLst/>
          </a:prstGeom>
          <a:noFill/>
          <a:ln w="9525">
            <a:noFill/>
            <a:miter lim="800000"/>
            <a:headEnd/>
            <a:tailEnd/>
          </a:ln>
        </p:spPr>
      </p:pic>
      <p:sp>
        <p:nvSpPr>
          <p:cNvPr id="8" name="Rectangle 7"/>
          <p:cNvSpPr/>
          <p:nvPr/>
        </p:nvSpPr>
        <p:spPr>
          <a:xfrm>
            <a:off x="9412288" y="1860550"/>
            <a:ext cx="544512" cy="5334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9412288" y="2520950"/>
            <a:ext cx="544512" cy="533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9412288" y="3808413"/>
            <a:ext cx="544512" cy="5334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9412288" y="4476750"/>
            <a:ext cx="544512" cy="5334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9412288" y="3163888"/>
            <a:ext cx="544512" cy="5334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9412288" y="5129213"/>
            <a:ext cx="544512" cy="5334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9412288" y="5822950"/>
            <a:ext cx="544512" cy="5334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9412288" y="568325"/>
            <a:ext cx="544512"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9412288" y="1217613"/>
            <a:ext cx="544512"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7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457200" rtl="0" eaLnBrk="0" fontAlgn="base" hangingPunct="0">
        <a:spcBef>
          <a:spcPct val="0"/>
        </a:spcBef>
        <a:spcAft>
          <a:spcPct val="0"/>
        </a:spcAft>
        <a:defRPr sz="3800" b="1" kern="1200">
          <a:solidFill>
            <a:srgbClr val="2C3B4C"/>
          </a:solidFill>
          <a:latin typeface="Arial"/>
          <a:ea typeface="ＭＳ Ｐゴシック" charset="-128"/>
          <a:cs typeface="Arial"/>
        </a:defRPr>
      </a:lvl1pPr>
      <a:lvl2pPr algn="l" defTabSz="457200" rtl="0" eaLnBrk="0" fontAlgn="base" hangingPunct="0">
        <a:spcBef>
          <a:spcPct val="0"/>
        </a:spcBef>
        <a:spcAft>
          <a:spcPct val="0"/>
        </a:spcAft>
        <a:defRPr sz="3800" b="1">
          <a:solidFill>
            <a:srgbClr val="2C3B4C"/>
          </a:solidFill>
          <a:latin typeface="Arial" charset="0"/>
          <a:ea typeface="ＭＳ Ｐゴシック" charset="-128"/>
          <a:cs typeface="Arial" charset="0"/>
        </a:defRPr>
      </a:lvl2pPr>
      <a:lvl3pPr algn="l" defTabSz="457200" rtl="0" eaLnBrk="0" fontAlgn="base" hangingPunct="0">
        <a:spcBef>
          <a:spcPct val="0"/>
        </a:spcBef>
        <a:spcAft>
          <a:spcPct val="0"/>
        </a:spcAft>
        <a:defRPr sz="3800" b="1">
          <a:solidFill>
            <a:srgbClr val="2C3B4C"/>
          </a:solidFill>
          <a:latin typeface="Arial" charset="0"/>
          <a:ea typeface="ＭＳ Ｐゴシック" charset="-128"/>
          <a:cs typeface="Arial" charset="0"/>
        </a:defRPr>
      </a:lvl3pPr>
      <a:lvl4pPr algn="l" defTabSz="457200" rtl="0" eaLnBrk="0" fontAlgn="base" hangingPunct="0">
        <a:spcBef>
          <a:spcPct val="0"/>
        </a:spcBef>
        <a:spcAft>
          <a:spcPct val="0"/>
        </a:spcAft>
        <a:defRPr sz="3800" b="1">
          <a:solidFill>
            <a:srgbClr val="2C3B4C"/>
          </a:solidFill>
          <a:latin typeface="Arial" charset="0"/>
          <a:ea typeface="ＭＳ Ｐゴシック" charset="-128"/>
          <a:cs typeface="Arial" charset="0"/>
        </a:defRPr>
      </a:lvl4pPr>
      <a:lvl5pPr algn="l" defTabSz="457200" rtl="0" eaLnBrk="0" fontAlgn="base" hangingPunct="0">
        <a:spcBef>
          <a:spcPct val="0"/>
        </a:spcBef>
        <a:spcAft>
          <a:spcPct val="0"/>
        </a:spcAft>
        <a:defRPr sz="3800" b="1">
          <a:solidFill>
            <a:srgbClr val="2C3B4C"/>
          </a:solidFill>
          <a:latin typeface="Arial" charset="0"/>
          <a:ea typeface="ＭＳ Ｐゴシック" charset="-128"/>
          <a:cs typeface="Arial" charset="0"/>
        </a:defRPr>
      </a:lvl5pPr>
      <a:lvl6pPr marL="457200" algn="l" defTabSz="457200" rtl="0" fontAlgn="base">
        <a:spcBef>
          <a:spcPct val="0"/>
        </a:spcBef>
        <a:spcAft>
          <a:spcPct val="0"/>
        </a:spcAft>
        <a:defRPr sz="3800" b="1">
          <a:solidFill>
            <a:srgbClr val="2C3B4C"/>
          </a:solidFill>
          <a:latin typeface="Arial" charset="0"/>
          <a:ea typeface="ＭＳ Ｐゴシック" charset="-128"/>
        </a:defRPr>
      </a:lvl6pPr>
      <a:lvl7pPr marL="914400" algn="l" defTabSz="457200" rtl="0" fontAlgn="base">
        <a:spcBef>
          <a:spcPct val="0"/>
        </a:spcBef>
        <a:spcAft>
          <a:spcPct val="0"/>
        </a:spcAft>
        <a:defRPr sz="3800" b="1">
          <a:solidFill>
            <a:srgbClr val="2C3B4C"/>
          </a:solidFill>
          <a:latin typeface="Arial" charset="0"/>
          <a:ea typeface="ＭＳ Ｐゴシック" charset="-128"/>
        </a:defRPr>
      </a:lvl7pPr>
      <a:lvl8pPr marL="1371600" algn="l" defTabSz="457200" rtl="0" fontAlgn="base">
        <a:spcBef>
          <a:spcPct val="0"/>
        </a:spcBef>
        <a:spcAft>
          <a:spcPct val="0"/>
        </a:spcAft>
        <a:defRPr sz="3800" b="1">
          <a:solidFill>
            <a:srgbClr val="2C3B4C"/>
          </a:solidFill>
          <a:latin typeface="Arial" charset="0"/>
          <a:ea typeface="ＭＳ Ｐゴシック" charset="-128"/>
        </a:defRPr>
      </a:lvl8pPr>
      <a:lvl9pPr marL="1828800" algn="l" defTabSz="457200" rtl="0" fontAlgn="base">
        <a:spcBef>
          <a:spcPct val="0"/>
        </a:spcBef>
        <a:spcAft>
          <a:spcPct val="0"/>
        </a:spcAft>
        <a:defRPr sz="3800" b="1">
          <a:solidFill>
            <a:srgbClr val="2C3B4C"/>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rgbClr val="2C3B4C"/>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charset="0"/>
        <a:buChar char="–"/>
        <a:defRPr sz="2800" kern="1200">
          <a:solidFill>
            <a:srgbClr val="2C3B4C"/>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charset="0"/>
        <a:buChar char="•"/>
        <a:defRPr sz="2400" kern="1200">
          <a:solidFill>
            <a:srgbClr val="2C3B4C"/>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charset="0"/>
        <a:buChar char="–"/>
        <a:defRPr sz="2000" kern="1200">
          <a:solidFill>
            <a:srgbClr val="2C3B4C"/>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charset="0"/>
        <a:buChar char="»"/>
        <a:defRPr sz="2000" kern="1200">
          <a:solidFill>
            <a:srgbClr val="2C3B4C"/>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1195388" y="3070225"/>
            <a:ext cx="6503987" cy="968375"/>
          </a:xfrm>
        </p:spPr>
        <p:txBody>
          <a:bodyPr/>
          <a:lstStyle/>
          <a:p>
            <a:pPr eaLnBrk="1" hangingPunct="1"/>
            <a:r>
              <a:rPr lang="en-US" altLang="en-US" sz="3200" smtClean="0">
                <a:latin typeface="Arial" charset="0"/>
                <a:ea typeface="ＭＳ Ｐゴシック" pitchFamily="34" charset="-128"/>
                <a:cs typeface="Arial" charset="0"/>
              </a:rPr>
              <a:t>Australian Business </a:t>
            </a:r>
          </a:p>
          <a:p>
            <a:pPr eaLnBrk="1" hangingPunct="1"/>
            <a:r>
              <a:rPr lang="en-US" altLang="en-US" sz="3200" smtClean="0">
                <a:latin typeface="Arial" charset="0"/>
                <a:ea typeface="ＭＳ Ｐゴシック" pitchFamily="34" charset="-128"/>
                <a:cs typeface="Arial" charset="0"/>
              </a:rPr>
              <a:t>Register (ABR)</a:t>
            </a:r>
          </a:p>
        </p:txBody>
      </p:sp>
      <p:sp>
        <p:nvSpPr>
          <p:cNvPr id="14338" name="TextBox 1"/>
          <p:cNvSpPr txBox="1">
            <a:spLocks noChangeArrowheads="1"/>
          </p:cNvSpPr>
          <p:nvPr/>
        </p:nvSpPr>
        <p:spPr bwMode="auto">
          <a:xfrm>
            <a:off x="1195388" y="4324350"/>
            <a:ext cx="4470400" cy="306388"/>
          </a:xfrm>
          <a:prstGeom prst="rect">
            <a:avLst/>
          </a:prstGeom>
          <a:noFill/>
          <a:ln w="9525">
            <a:noFill/>
            <a:miter lim="800000"/>
            <a:headEnd/>
            <a:tailEnd/>
          </a:ln>
        </p:spPr>
        <p:txBody>
          <a:bodyPr>
            <a:spAutoFit/>
          </a:bodyPr>
          <a:lstStyle/>
          <a:p>
            <a:r>
              <a:rPr lang="en-AU" sz="1400" b="1">
                <a:solidFill>
                  <a:srgbClr val="FFFFFF"/>
                </a:solidFill>
              </a:rPr>
              <a:t>ABR Program update – May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Placeholder 2"/>
          <p:cNvSpPr txBox="1">
            <a:spLocks/>
          </p:cNvSpPr>
          <p:nvPr/>
        </p:nvSpPr>
        <p:spPr bwMode="auto">
          <a:xfrm>
            <a:off x="384175" y="1241425"/>
            <a:ext cx="8601075" cy="5927725"/>
          </a:xfrm>
          <a:prstGeom prst="rect">
            <a:avLst/>
          </a:prstGeom>
          <a:noFill/>
          <a:ln w="9525">
            <a:noFill/>
            <a:miter lim="800000"/>
            <a:headEnd/>
            <a:tailEnd/>
          </a:ln>
        </p:spPr>
        <p:txBody>
          <a:bodyPr/>
          <a:lstStyle/>
          <a:p>
            <a:pPr marL="342900" indent="-342900" eaLnBrk="0" hangingPunct="0">
              <a:spcBef>
                <a:spcPct val="20000"/>
              </a:spcBef>
              <a:buFont typeface="Arial" charset="0"/>
              <a:buChar char="•"/>
            </a:pPr>
            <a:r>
              <a:rPr lang="en-AU"/>
              <a:t>The SBR Board endorsed a proposal to establish a national software developer consultative forum  </a:t>
            </a:r>
          </a:p>
          <a:p>
            <a:pPr marL="342900" indent="-342900" eaLnBrk="0" hangingPunct="0">
              <a:spcBef>
                <a:spcPct val="20000"/>
              </a:spcBef>
              <a:buFont typeface="Arial" charset="0"/>
              <a:buChar char="•"/>
            </a:pPr>
            <a:endParaRPr lang="en-AU"/>
          </a:p>
          <a:p>
            <a:pPr marL="342900" indent="-342900" eaLnBrk="0" hangingPunct="0">
              <a:spcBef>
                <a:spcPct val="20000"/>
              </a:spcBef>
              <a:buFont typeface="Arial" charset="0"/>
              <a:buChar char="•"/>
            </a:pPr>
            <a:r>
              <a:rPr lang="en-AU"/>
              <a:t>All agencies that are represented on our Board have been approached to participant </a:t>
            </a:r>
          </a:p>
          <a:p>
            <a:pPr marL="342900" indent="-342900" eaLnBrk="0" hangingPunct="0">
              <a:spcBef>
                <a:spcPct val="20000"/>
              </a:spcBef>
              <a:buFont typeface="Arial" charset="0"/>
              <a:buChar char="•"/>
            </a:pPr>
            <a:endParaRPr lang="en-AU"/>
          </a:p>
          <a:p>
            <a:pPr marL="342900" indent="-342900" eaLnBrk="0" hangingPunct="0">
              <a:spcBef>
                <a:spcPct val="20000"/>
              </a:spcBef>
              <a:buFont typeface="Arial" charset="0"/>
              <a:buChar char="•"/>
            </a:pPr>
            <a:r>
              <a:rPr lang="en-AU"/>
              <a:t>the forum would provide a co-ordinated approach to engaging with the software industry and a mechanism for obtaining software industry input into government initiatives</a:t>
            </a:r>
          </a:p>
          <a:p>
            <a:pPr marL="342900" indent="-342900" eaLnBrk="0" hangingPunct="0">
              <a:spcBef>
                <a:spcPct val="20000"/>
              </a:spcBef>
              <a:buFont typeface="Arial" charset="0"/>
              <a:buChar char="•"/>
            </a:pPr>
            <a:endParaRPr lang="en-AU"/>
          </a:p>
          <a:p>
            <a:pPr marL="342900" indent="-342900" eaLnBrk="0" hangingPunct="0">
              <a:spcBef>
                <a:spcPct val="20000"/>
              </a:spcBef>
              <a:buFont typeface="Arial" charset="0"/>
              <a:buChar char="•"/>
            </a:pPr>
            <a:r>
              <a:rPr lang="en-AU"/>
              <a:t>Members would discuss government direction and priorities relevant to the software industry</a:t>
            </a:r>
          </a:p>
          <a:p>
            <a:pPr marL="342900" indent="-342900" eaLnBrk="0" hangingPunct="0">
              <a:spcBef>
                <a:spcPct val="20000"/>
              </a:spcBef>
              <a:buFont typeface="Arial" charset="0"/>
              <a:buChar char="•"/>
            </a:pPr>
            <a:endParaRPr lang="en-AU"/>
          </a:p>
          <a:p>
            <a:pPr marL="342900" indent="-342900" eaLnBrk="0" hangingPunct="0">
              <a:spcBef>
                <a:spcPct val="20000"/>
              </a:spcBef>
              <a:buFont typeface="Arial" charset="0"/>
              <a:buChar char="•"/>
            </a:pPr>
            <a:r>
              <a:rPr lang="en-AU"/>
              <a:t>The forum would not replace or manage agency consultation with the software industry at an operational level</a:t>
            </a:r>
          </a:p>
          <a:p>
            <a:pPr marL="342900" indent="-342900" eaLnBrk="0" hangingPunct="0">
              <a:spcBef>
                <a:spcPct val="20000"/>
              </a:spcBef>
              <a:buFont typeface="Arial" charset="0"/>
              <a:buChar char="•"/>
            </a:pPr>
            <a:endParaRPr lang="en-AU"/>
          </a:p>
          <a:p>
            <a:pPr marL="342900" indent="-342900" eaLnBrk="0" hangingPunct="0">
              <a:spcBef>
                <a:spcPct val="20000"/>
              </a:spcBef>
              <a:buFont typeface="Arial" charset="0"/>
              <a:buChar char="•"/>
            </a:pPr>
            <a:r>
              <a:rPr lang="en-AU"/>
              <a:t>We are now working to align this with the DTO.</a:t>
            </a:r>
          </a:p>
        </p:txBody>
      </p:sp>
      <p:sp>
        <p:nvSpPr>
          <p:cNvPr id="32770" name="Title 1"/>
          <p:cNvSpPr txBox="1">
            <a:spLocks/>
          </p:cNvSpPr>
          <p:nvPr/>
        </p:nvSpPr>
        <p:spPr bwMode="auto">
          <a:xfrm>
            <a:off x="457200" y="319088"/>
            <a:ext cx="8229600" cy="493712"/>
          </a:xfrm>
          <a:prstGeom prst="rect">
            <a:avLst/>
          </a:prstGeom>
          <a:noFill/>
          <a:ln w="9525">
            <a:noFill/>
            <a:miter lim="800000"/>
            <a:headEnd/>
            <a:tailEnd/>
          </a:ln>
        </p:spPr>
        <p:txBody>
          <a:bodyPr/>
          <a:lstStyle/>
          <a:p>
            <a:pPr lvl="1" eaLnBrk="0" hangingPunct="0"/>
            <a:r>
              <a:rPr lang="en-AU" sz="2400" b="1">
                <a:solidFill>
                  <a:srgbClr val="990099"/>
                </a:solidFill>
              </a:rPr>
              <a:t>SBR forum</a:t>
            </a:r>
          </a:p>
        </p:txBody>
      </p:sp>
      <p:sp>
        <p:nvSpPr>
          <p:cNvPr id="32771" name="Date Placeholder 3"/>
          <p:cNvSpPr>
            <a:spLocks noGrp="1"/>
          </p:cNvSpPr>
          <p:nvPr>
            <p:ph type="dt" sz="quarter" idx="10"/>
          </p:nvPr>
        </p:nvSpPr>
        <p:spPr bwMode="auto">
          <a:noFill/>
          <a:ln>
            <a:miter lim="800000"/>
            <a:headEnd/>
            <a:tailEnd/>
          </a:ln>
        </p:spPr>
        <p:txBody>
          <a:bodyPr/>
          <a:lstStyle/>
          <a:p>
            <a:fld id="{F4C557C5-B954-4FFD-BD19-73C69E882455}"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32772" name="Slide Number Placeholder 4"/>
          <p:cNvSpPr>
            <a:spLocks noGrp="1"/>
          </p:cNvSpPr>
          <p:nvPr>
            <p:ph type="sldNum" sz="quarter" idx="12"/>
          </p:nvPr>
        </p:nvSpPr>
        <p:spPr bwMode="auto">
          <a:noFill/>
          <a:ln>
            <a:miter lim="800000"/>
            <a:headEnd/>
            <a:tailEnd/>
          </a:ln>
        </p:spPr>
        <p:txBody>
          <a:bodyPr/>
          <a:lstStyle/>
          <a:p>
            <a:fld id="{3B8D4A65-5791-4C04-A322-15617B8209A5}" type="slidenum">
              <a:rPr lang="en-AU" altLang="en-US" smtClean="0">
                <a:latin typeface="Arial" charset="0"/>
                <a:ea typeface="ＭＳ Ｐゴシック" pitchFamily="34" charset="-128"/>
              </a:rPr>
              <a:pPr/>
              <a:t>10</a:t>
            </a:fld>
            <a:endParaRPr lang="en-AU" altLang="en-US"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bwMode="auto">
          <a:noFill/>
          <a:ln>
            <a:miter lim="800000"/>
            <a:headEnd/>
            <a:tailEnd/>
          </a:ln>
        </p:spPr>
        <p:txBody>
          <a:bodyPr/>
          <a:lstStyle/>
          <a:p>
            <a:fld id="{A6CF9520-15DA-4A39-9D76-EB3BB632D868}"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34818" name="Slide Number Placeholder 4"/>
          <p:cNvSpPr>
            <a:spLocks noGrp="1"/>
          </p:cNvSpPr>
          <p:nvPr>
            <p:ph type="sldNum" sz="quarter" idx="12"/>
          </p:nvPr>
        </p:nvSpPr>
        <p:spPr bwMode="auto">
          <a:noFill/>
          <a:ln>
            <a:miter lim="800000"/>
            <a:headEnd/>
            <a:tailEnd/>
          </a:ln>
        </p:spPr>
        <p:txBody>
          <a:bodyPr/>
          <a:lstStyle/>
          <a:p>
            <a:fld id="{FBC48296-98C1-4455-9BC6-236D70175A45}" type="slidenum">
              <a:rPr lang="en-AU" altLang="en-US" smtClean="0">
                <a:latin typeface="Calibri" pitchFamily="34" charset="0"/>
                <a:ea typeface="ＭＳ Ｐゴシック" pitchFamily="34" charset="-128"/>
              </a:rPr>
              <a:pPr/>
              <a:t>11</a:t>
            </a:fld>
            <a:endParaRPr lang="en-AU" altLang="en-US" smtClean="0">
              <a:latin typeface="Calibri" pitchFamily="34" charset="0"/>
              <a:ea typeface="ＭＳ Ｐゴシック" pitchFamily="34" charset="-128"/>
            </a:endParaRPr>
          </a:p>
        </p:txBody>
      </p:sp>
      <p:sp>
        <p:nvSpPr>
          <p:cNvPr id="6" name="Content Placeholder 2"/>
          <p:cNvSpPr>
            <a:spLocks noGrp="1"/>
          </p:cNvSpPr>
          <p:nvPr>
            <p:ph sz="half" idx="4294967295"/>
          </p:nvPr>
        </p:nvSpPr>
        <p:spPr>
          <a:xfrm>
            <a:off x="457200" y="1292225"/>
            <a:ext cx="8229600" cy="5016500"/>
          </a:xfrm>
          <a:extLst>
            <a:ext uri="{909E8E84-426E-40DD-AFC4-6F175D3DCCD1}"/>
            <a:ext uri="{91240B29-F687-4F45-9708-019B960494DF}"/>
          </a:extLst>
        </p:spPr>
        <p:txBody>
          <a:bodyPr rtlCol="0">
            <a:spAutoFit/>
          </a:bodyPr>
          <a:lstStyle/>
          <a:p>
            <a:pPr marL="57150" indent="0">
              <a:buFont typeface="Arial" charset="0"/>
              <a:buNone/>
              <a:defRPr/>
            </a:pPr>
            <a:r>
              <a:rPr lang="en-AU" sz="2000" dirty="0" smtClean="0">
                <a:solidFill>
                  <a:schemeClr val="tx1"/>
                </a:solidFill>
              </a:rPr>
              <a:t>We have published the following:</a:t>
            </a:r>
          </a:p>
          <a:p>
            <a:pPr marL="57150" indent="0">
              <a:buFont typeface="Arial" charset="0"/>
              <a:buNone/>
              <a:defRPr/>
            </a:pPr>
            <a:endParaRPr lang="en-AU" sz="2000" dirty="0" smtClean="0">
              <a:solidFill>
                <a:schemeClr val="tx1"/>
              </a:solidFill>
            </a:endParaRPr>
          </a:p>
          <a:p>
            <a:pPr marL="400050">
              <a:defRPr/>
            </a:pPr>
            <a:r>
              <a:rPr lang="en-AU" sz="2000" i="1" dirty="0"/>
              <a:t>“The ATO obtained, for its own purposes, confidential legal advice on whether two innovation patent applications (No. 2013100837 and No. 2014100224) affected the ATO’s ongoing operation of the whole-of-government SBR program and provision of SBR services. While those patents have now been certified, the ATO’s assessment remains that its SBR program and SBR services is not infringed by those patents.  Software providers and developers should make their own assessments of whether they are affected by the scope of those patents, and if concerned, should seek their own legal advice.”</a:t>
            </a:r>
            <a:endParaRPr lang="en-AU" sz="2000" dirty="0"/>
          </a:p>
          <a:p>
            <a:pPr marL="57150" indent="0">
              <a:buFont typeface="Arial" charset="0"/>
              <a:buNone/>
              <a:defRPr/>
            </a:pPr>
            <a:endParaRPr lang="en-AU" sz="2000" dirty="0" smtClean="0">
              <a:solidFill>
                <a:schemeClr val="tx1"/>
              </a:solidFill>
            </a:endParaRPr>
          </a:p>
          <a:p>
            <a:pPr marL="57150" indent="0" algn="r">
              <a:buFont typeface="Arial" charset="0"/>
              <a:buNone/>
              <a:defRPr/>
            </a:pPr>
            <a:r>
              <a:rPr lang="en-AU" sz="1600" dirty="0" smtClean="0">
                <a:solidFill>
                  <a:schemeClr val="tx1"/>
                </a:solidFill>
              </a:rPr>
              <a:t>Refer: sbr.gov.au</a:t>
            </a:r>
          </a:p>
          <a:p>
            <a:pPr marL="400050">
              <a:defRPr/>
            </a:pPr>
            <a:endParaRPr lang="en-AU" altLang="ko-KR" sz="2000" dirty="0">
              <a:solidFill>
                <a:schemeClr val="tx1"/>
              </a:solidFill>
            </a:endParaRPr>
          </a:p>
        </p:txBody>
      </p:sp>
      <p:sp>
        <p:nvSpPr>
          <p:cNvPr id="34820" name="Title 1"/>
          <p:cNvSpPr txBox="1">
            <a:spLocks/>
          </p:cNvSpPr>
          <p:nvPr/>
        </p:nvSpPr>
        <p:spPr bwMode="auto">
          <a:xfrm>
            <a:off x="457200" y="295275"/>
            <a:ext cx="8229600" cy="493713"/>
          </a:xfrm>
          <a:prstGeom prst="rect">
            <a:avLst/>
          </a:prstGeom>
          <a:noFill/>
          <a:ln w="9525">
            <a:noFill/>
            <a:miter lim="800000"/>
            <a:headEnd/>
            <a:tailEnd/>
          </a:ln>
        </p:spPr>
        <p:txBody>
          <a:bodyPr/>
          <a:lstStyle/>
          <a:p>
            <a:pPr eaLnBrk="0" hangingPunct="0"/>
            <a:r>
              <a:rPr lang="en-AU" altLang="en-US" sz="2400" b="1">
                <a:solidFill>
                  <a:srgbClr val="990099"/>
                </a:solidFill>
              </a:rPr>
              <a:t>Patent update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txBox="1">
            <a:spLocks/>
          </p:cNvSpPr>
          <p:nvPr/>
        </p:nvSpPr>
        <p:spPr bwMode="auto">
          <a:xfrm>
            <a:off x="457200" y="2265363"/>
            <a:ext cx="8229600" cy="493712"/>
          </a:xfrm>
          <a:prstGeom prst="rect">
            <a:avLst/>
          </a:prstGeom>
          <a:noFill/>
          <a:ln w="9525">
            <a:noFill/>
            <a:miter lim="800000"/>
            <a:headEnd/>
            <a:tailEnd/>
          </a:ln>
        </p:spPr>
        <p:txBody>
          <a:bodyPr/>
          <a:lstStyle/>
          <a:p>
            <a:pPr algn="ctr" eaLnBrk="0" hangingPunct="0"/>
            <a:r>
              <a:rPr lang="en-AU" altLang="en-US" sz="2400" b="1">
                <a:solidFill>
                  <a:srgbClr val="990099"/>
                </a:solidFill>
              </a:rPr>
              <a:t>Any questions from the Forum?</a:t>
            </a:r>
          </a:p>
        </p:txBody>
      </p:sp>
      <p:sp>
        <p:nvSpPr>
          <p:cNvPr id="36866" name="Date Placeholder 3"/>
          <p:cNvSpPr>
            <a:spLocks noGrp="1"/>
          </p:cNvSpPr>
          <p:nvPr>
            <p:ph type="dt" sz="quarter" idx="10"/>
          </p:nvPr>
        </p:nvSpPr>
        <p:spPr bwMode="auto">
          <a:noFill/>
          <a:ln>
            <a:miter lim="800000"/>
            <a:headEnd/>
            <a:tailEnd/>
          </a:ln>
        </p:spPr>
        <p:txBody>
          <a:bodyPr/>
          <a:lstStyle/>
          <a:p>
            <a:fld id="{1EFB9B30-20C1-4738-9419-7C5F091DA979}"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36867" name="Slide Number Placeholder 4"/>
          <p:cNvSpPr>
            <a:spLocks noGrp="1"/>
          </p:cNvSpPr>
          <p:nvPr>
            <p:ph type="sldNum" sz="quarter" idx="12"/>
          </p:nvPr>
        </p:nvSpPr>
        <p:spPr bwMode="auto">
          <a:noFill/>
          <a:ln>
            <a:miter lim="800000"/>
            <a:headEnd/>
            <a:tailEnd/>
          </a:ln>
        </p:spPr>
        <p:txBody>
          <a:bodyPr/>
          <a:lstStyle/>
          <a:p>
            <a:fld id="{270BB48C-0934-4DDB-96AA-07312D8FE377}" type="slidenum">
              <a:rPr lang="en-AU" altLang="en-US" smtClean="0">
                <a:latin typeface="Arial" charset="0"/>
                <a:ea typeface="ＭＳ Ｐゴシック" pitchFamily="34" charset="-128"/>
              </a:rPr>
              <a:pPr/>
              <a:t>12</a:t>
            </a:fld>
            <a:endParaRPr lang="en-AU" altLang="en-US"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Date Placeholder 3"/>
          <p:cNvSpPr>
            <a:spLocks noGrp="1"/>
          </p:cNvSpPr>
          <p:nvPr>
            <p:ph type="dt" sz="quarter" idx="10"/>
          </p:nvPr>
        </p:nvSpPr>
        <p:spPr bwMode="auto">
          <a:noFill/>
          <a:ln>
            <a:miter lim="800000"/>
            <a:headEnd/>
            <a:tailEnd/>
          </a:ln>
        </p:spPr>
        <p:txBody>
          <a:bodyPr/>
          <a:lstStyle/>
          <a:p>
            <a:fld id="{BB4FBBA9-4CE7-495F-B19F-C44BEDEE5934}"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16386" name="Slide Number Placeholder 4"/>
          <p:cNvSpPr>
            <a:spLocks noGrp="1"/>
          </p:cNvSpPr>
          <p:nvPr>
            <p:ph type="sldNum" sz="quarter" idx="12"/>
          </p:nvPr>
        </p:nvSpPr>
        <p:spPr bwMode="auto">
          <a:noFill/>
          <a:ln>
            <a:miter lim="800000"/>
            <a:headEnd/>
            <a:tailEnd/>
          </a:ln>
        </p:spPr>
        <p:txBody>
          <a:bodyPr/>
          <a:lstStyle/>
          <a:p>
            <a:fld id="{01566E58-DA94-422C-BC5A-A2D67191240D}" type="slidenum">
              <a:rPr lang="en-AU" altLang="en-US" smtClean="0">
                <a:latin typeface="Calibri" pitchFamily="34" charset="0"/>
                <a:ea typeface="ＭＳ Ｐゴシック" pitchFamily="34" charset="-128"/>
              </a:rPr>
              <a:pPr/>
              <a:t>2</a:t>
            </a:fld>
            <a:endParaRPr lang="en-AU" altLang="en-US" smtClean="0">
              <a:latin typeface="Calibri" pitchFamily="34" charset="0"/>
              <a:ea typeface="ＭＳ Ｐゴシック" pitchFamily="34" charset="-128"/>
            </a:endParaRPr>
          </a:p>
        </p:txBody>
      </p:sp>
      <p:sp>
        <p:nvSpPr>
          <p:cNvPr id="16387" name="Title 1"/>
          <p:cNvSpPr txBox="1">
            <a:spLocks/>
          </p:cNvSpPr>
          <p:nvPr/>
        </p:nvSpPr>
        <p:spPr bwMode="auto">
          <a:xfrm>
            <a:off x="457200" y="284163"/>
            <a:ext cx="8229600" cy="493712"/>
          </a:xfrm>
          <a:prstGeom prst="rect">
            <a:avLst/>
          </a:prstGeom>
          <a:noFill/>
          <a:ln w="9525">
            <a:noFill/>
            <a:miter lim="800000"/>
            <a:headEnd/>
            <a:tailEnd/>
          </a:ln>
        </p:spPr>
        <p:txBody>
          <a:bodyPr/>
          <a:lstStyle/>
          <a:p>
            <a:pPr eaLnBrk="0" hangingPunct="0"/>
            <a:r>
              <a:rPr lang="en-AU" altLang="en-US" sz="2400" b="1">
                <a:solidFill>
                  <a:srgbClr val="990099"/>
                </a:solidFill>
              </a:rPr>
              <a:t>Introduction</a:t>
            </a:r>
          </a:p>
        </p:txBody>
      </p:sp>
      <p:sp>
        <p:nvSpPr>
          <p:cNvPr id="8" name="TextBox 7"/>
          <p:cNvSpPr txBox="1"/>
          <p:nvPr/>
        </p:nvSpPr>
        <p:spPr>
          <a:xfrm>
            <a:off x="457200" y="1716088"/>
            <a:ext cx="8043863" cy="4092575"/>
          </a:xfrm>
          <a:prstGeom prst="rect">
            <a:avLst/>
          </a:prstGeom>
          <a:noFill/>
        </p:spPr>
        <p:txBody>
          <a:bodyPr>
            <a:spAutoFit/>
          </a:bodyPr>
          <a:lstStyle/>
          <a:p>
            <a:pPr>
              <a:defRPr/>
            </a:pPr>
            <a:r>
              <a:rPr lang="en-AU" sz="2000" dirty="0">
                <a:cs typeface="+mn-cs"/>
              </a:rPr>
              <a:t>This Program update </a:t>
            </a:r>
            <a:r>
              <a:rPr lang="en-AU" sz="2000" dirty="0">
                <a:cs typeface="+mn-cs"/>
              </a:rPr>
              <a:t>covers the ABR and </a:t>
            </a:r>
            <a:r>
              <a:rPr lang="en-AU" sz="2000" dirty="0">
                <a:cs typeface="+mn-cs"/>
              </a:rPr>
              <a:t>SBR:</a:t>
            </a:r>
          </a:p>
          <a:p>
            <a:pPr lvl="1">
              <a:defRPr/>
            </a:pPr>
            <a:endParaRPr lang="en-AU" sz="2000" dirty="0">
              <a:cs typeface="+mn-cs"/>
            </a:endParaRPr>
          </a:p>
          <a:p>
            <a:pPr marL="742950" lvl="1" indent="-285750">
              <a:buFont typeface="Arial" panose="020B0604020202020204" pitchFamily="34" charset="0"/>
              <a:buChar char="•"/>
              <a:defRPr/>
            </a:pPr>
            <a:r>
              <a:rPr lang="en-AU" sz="2000" dirty="0">
                <a:cs typeface="+mn-cs"/>
              </a:rPr>
              <a:t>Update on the last three </a:t>
            </a:r>
            <a:r>
              <a:rPr lang="en-AU" sz="2000" dirty="0">
                <a:cs typeface="+mn-cs"/>
              </a:rPr>
              <a:t>months </a:t>
            </a:r>
            <a:endParaRPr lang="en-AU" sz="2000" dirty="0">
              <a:cs typeface="+mn-cs"/>
            </a:endParaRPr>
          </a:p>
          <a:p>
            <a:pPr marL="742950" lvl="1" indent="-285750">
              <a:buFont typeface="Arial" panose="020B0604020202020204" pitchFamily="34" charset="0"/>
              <a:buChar char="•"/>
              <a:defRPr/>
            </a:pPr>
            <a:endParaRPr lang="en-AU" sz="2000" dirty="0">
              <a:cs typeface="+mn-cs"/>
            </a:endParaRPr>
          </a:p>
          <a:p>
            <a:pPr marL="742950" lvl="1" indent="-285750">
              <a:buFont typeface="Arial" panose="020B0604020202020204" pitchFamily="34" charset="0"/>
              <a:buChar char="•"/>
              <a:defRPr/>
            </a:pPr>
            <a:r>
              <a:rPr lang="en-AU" sz="2000" dirty="0">
                <a:cs typeface="+mn-cs"/>
              </a:rPr>
              <a:t>NSW </a:t>
            </a:r>
            <a:r>
              <a:rPr lang="en-AU" sz="2000" dirty="0">
                <a:cs typeface="+mn-cs"/>
              </a:rPr>
              <a:t>business portal equivalent and services pilot</a:t>
            </a:r>
          </a:p>
          <a:p>
            <a:pPr marL="742950" lvl="1" indent="-285750">
              <a:buFont typeface="Arial" panose="020B0604020202020204" pitchFamily="34" charset="0"/>
              <a:buChar char="•"/>
              <a:defRPr/>
            </a:pPr>
            <a:endParaRPr lang="en-AU" sz="2000" dirty="0">
              <a:cs typeface="+mn-cs"/>
            </a:endParaRPr>
          </a:p>
          <a:p>
            <a:pPr marL="742950" lvl="1" indent="-285750">
              <a:buFont typeface="Arial" panose="020B0604020202020204" pitchFamily="34" charset="0"/>
              <a:buChar char="•"/>
              <a:defRPr/>
            </a:pPr>
            <a:r>
              <a:rPr lang="en-AU" sz="2000" dirty="0">
                <a:cs typeface="+mn-cs"/>
              </a:rPr>
              <a:t>What's happening Internationally</a:t>
            </a:r>
          </a:p>
          <a:p>
            <a:pPr marL="742950" lvl="1" indent="-285750">
              <a:buFont typeface="Arial" panose="020B0604020202020204" pitchFamily="34" charset="0"/>
              <a:buChar char="•"/>
              <a:defRPr/>
            </a:pPr>
            <a:endParaRPr lang="en-AU" sz="2000" dirty="0">
              <a:cs typeface="+mn-cs"/>
            </a:endParaRPr>
          </a:p>
          <a:p>
            <a:pPr marL="742950" lvl="1" indent="-285750">
              <a:buFont typeface="Arial" panose="020B0604020202020204" pitchFamily="34" charset="0"/>
              <a:buChar char="•"/>
              <a:defRPr/>
            </a:pPr>
            <a:r>
              <a:rPr lang="en-AU" sz="2000" dirty="0">
                <a:cs typeface="+mn-cs"/>
              </a:rPr>
              <a:t>The next three - six months </a:t>
            </a:r>
          </a:p>
          <a:p>
            <a:pPr marL="742950" lvl="1" indent="-285750">
              <a:buFont typeface="Arial" panose="020B0604020202020204" pitchFamily="34" charset="0"/>
              <a:buChar char="•"/>
              <a:defRPr/>
            </a:pPr>
            <a:endParaRPr lang="en-AU" sz="2000" b="1" dirty="0">
              <a:cs typeface="+mn-cs"/>
            </a:endParaRPr>
          </a:p>
          <a:p>
            <a:pPr marL="742950" lvl="1" indent="-285750">
              <a:buFont typeface="Arial" panose="020B0604020202020204" pitchFamily="34" charset="0"/>
              <a:buChar char="•"/>
              <a:defRPr/>
            </a:pPr>
            <a:r>
              <a:rPr lang="en-AU" sz="2000" dirty="0">
                <a:cs typeface="+mn-cs"/>
              </a:rPr>
              <a:t>SBR forum</a:t>
            </a:r>
          </a:p>
          <a:p>
            <a:pPr marL="742950" lvl="1" indent="-285750">
              <a:buFont typeface="Arial" panose="020B0604020202020204" pitchFamily="34" charset="0"/>
              <a:buChar char="•"/>
              <a:defRPr/>
            </a:pPr>
            <a:endParaRPr lang="en-AU" sz="2000" dirty="0">
              <a:cs typeface="+mn-cs"/>
            </a:endParaRPr>
          </a:p>
          <a:p>
            <a:pPr marL="742950" lvl="1" indent="-285750">
              <a:buFont typeface="Arial" panose="020B0604020202020204" pitchFamily="34" charset="0"/>
              <a:buChar char="•"/>
              <a:defRPr/>
            </a:pPr>
            <a:r>
              <a:rPr lang="en-AU" sz="2000" dirty="0">
                <a:cs typeface="+mn-cs"/>
              </a:rPr>
              <a:t>Patent issue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p:cNvSpPr>
            <a:spLocks noGrp="1"/>
          </p:cNvSpPr>
          <p:nvPr>
            <p:ph type="dt" sz="quarter" idx="10"/>
          </p:nvPr>
        </p:nvSpPr>
        <p:spPr bwMode="auto">
          <a:noFill/>
          <a:ln>
            <a:miter lim="800000"/>
            <a:headEnd/>
            <a:tailEnd/>
          </a:ln>
        </p:spPr>
        <p:txBody>
          <a:bodyPr/>
          <a:lstStyle/>
          <a:p>
            <a:fld id="{8ABD0B15-5271-467E-B829-B5A1AB8637EE}"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18434" name="Slide Number Placeholder 4"/>
          <p:cNvSpPr>
            <a:spLocks noGrp="1"/>
          </p:cNvSpPr>
          <p:nvPr>
            <p:ph type="sldNum" sz="quarter" idx="12"/>
          </p:nvPr>
        </p:nvSpPr>
        <p:spPr bwMode="auto">
          <a:noFill/>
          <a:ln>
            <a:miter lim="800000"/>
            <a:headEnd/>
            <a:tailEnd/>
          </a:ln>
        </p:spPr>
        <p:txBody>
          <a:bodyPr/>
          <a:lstStyle/>
          <a:p>
            <a:fld id="{AF0AAD70-D077-481D-BFDB-184A5AED7220}" type="slidenum">
              <a:rPr lang="en-AU" altLang="en-US" smtClean="0">
                <a:latin typeface="Calibri" pitchFamily="34" charset="0"/>
                <a:ea typeface="ＭＳ Ｐゴシック" pitchFamily="34" charset="-128"/>
              </a:rPr>
              <a:pPr/>
              <a:t>3</a:t>
            </a:fld>
            <a:endParaRPr lang="en-AU" altLang="en-US" smtClean="0">
              <a:latin typeface="Calibri" pitchFamily="34" charset="0"/>
              <a:ea typeface="ＭＳ Ｐゴシック" pitchFamily="34" charset="-128"/>
            </a:endParaRPr>
          </a:p>
        </p:txBody>
      </p:sp>
      <p:sp>
        <p:nvSpPr>
          <p:cNvPr id="6" name="Content Placeholder 2"/>
          <p:cNvSpPr>
            <a:spLocks noGrp="1"/>
          </p:cNvSpPr>
          <p:nvPr>
            <p:ph sz="half" idx="4294967295"/>
          </p:nvPr>
        </p:nvSpPr>
        <p:spPr>
          <a:xfrm>
            <a:off x="457200" y="1292225"/>
            <a:ext cx="8229600" cy="4646613"/>
          </a:xfrm>
          <a:extLst>
            <a:ext uri="{909E8E84-426E-40DD-AFC4-6F175D3DCCD1}"/>
            <a:ext uri="{91240B29-F687-4F45-9708-019B960494DF}"/>
          </a:extLst>
        </p:spPr>
        <p:txBody>
          <a:bodyPr rtlCol="0">
            <a:spAutoFit/>
          </a:bodyPr>
          <a:lstStyle/>
          <a:p>
            <a:pPr marL="57150" indent="0">
              <a:buFont typeface="Arial" charset="0"/>
              <a:buNone/>
              <a:defRPr/>
            </a:pPr>
            <a:r>
              <a:rPr lang="en-AU" sz="2000" dirty="0">
                <a:solidFill>
                  <a:schemeClr val="tx1"/>
                </a:solidFill>
              </a:rPr>
              <a:t>Over the past </a:t>
            </a:r>
            <a:r>
              <a:rPr lang="en-AU" sz="2000" dirty="0" smtClean="0">
                <a:solidFill>
                  <a:schemeClr val="tx1"/>
                </a:solidFill>
              </a:rPr>
              <a:t>three </a:t>
            </a:r>
            <a:r>
              <a:rPr lang="en-AU" sz="2000" dirty="0">
                <a:solidFill>
                  <a:schemeClr val="tx1"/>
                </a:solidFill>
              </a:rPr>
              <a:t>months we have </a:t>
            </a:r>
            <a:r>
              <a:rPr lang="en-AU" sz="2000" dirty="0" smtClean="0">
                <a:solidFill>
                  <a:schemeClr val="tx1"/>
                </a:solidFill>
              </a:rPr>
              <a:t>seen:</a:t>
            </a:r>
          </a:p>
          <a:p>
            <a:pPr marL="57150" indent="0">
              <a:buFont typeface="Arial" charset="0"/>
              <a:buNone/>
              <a:defRPr/>
            </a:pPr>
            <a:endParaRPr lang="en-AU" sz="2000" dirty="0" smtClean="0">
              <a:solidFill>
                <a:schemeClr val="tx1"/>
              </a:solidFill>
            </a:endParaRPr>
          </a:p>
          <a:p>
            <a:pPr marL="400050">
              <a:defRPr/>
            </a:pPr>
            <a:r>
              <a:rPr lang="en-AU" sz="2000" dirty="0" smtClean="0">
                <a:solidFill>
                  <a:schemeClr val="tx1"/>
                </a:solidFill>
              </a:rPr>
              <a:t> </a:t>
            </a:r>
            <a:r>
              <a:rPr lang="en-AU" sz="2000" dirty="0">
                <a:solidFill>
                  <a:schemeClr val="tx1"/>
                </a:solidFill>
              </a:rPr>
              <a:t>increasing interest from agencies around </a:t>
            </a:r>
            <a:r>
              <a:rPr lang="en-AU" sz="2000" dirty="0" smtClean="0">
                <a:solidFill>
                  <a:schemeClr val="tx1"/>
                </a:solidFill>
              </a:rPr>
              <a:t>SBR</a:t>
            </a:r>
          </a:p>
          <a:p>
            <a:pPr marL="400050">
              <a:defRPr/>
            </a:pPr>
            <a:endParaRPr lang="en-AU" sz="2000" dirty="0">
              <a:solidFill>
                <a:schemeClr val="tx1"/>
              </a:solidFill>
            </a:endParaRPr>
          </a:p>
          <a:p>
            <a:pPr marL="400050">
              <a:defRPr/>
            </a:pPr>
            <a:r>
              <a:rPr lang="en-AU" sz="2000" dirty="0" smtClean="0">
                <a:solidFill>
                  <a:schemeClr val="tx1"/>
                </a:solidFill>
              </a:rPr>
              <a:t>developing </a:t>
            </a:r>
            <a:r>
              <a:rPr lang="en-AU" sz="2000" dirty="0">
                <a:solidFill>
                  <a:schemeClr val="tx1"/>
                </a:solidFill>
              </a:rPr>
              <a:t>a framework and toolkit to help new agencies when they implement SBR </a:t>
            </a:r>
          </a:p>
          <a:p>
            <a:pPr marL="400050">
              <a:defRPr/>
            </a:pPr>
            <a:endParaRPr lang="en-AU" altLang="ko-KR" sz="2000" dirty="0">
              <a:solidFill>
                <a:schemeClr val="tx1"/>
              </a:solidFill>
            </a:endParaRPr>
          </a:p>
          <a:p>
            <a:pPr marL="400050">
              <a:defRPr/>
            </a:pPr>
            <a:r>
              <a:rPr lang="en-AU" sz="2000" dirty="0">
                <a:solidFill>
                  <a:schemeClr val="tx1"/>
                </a:solidFill>
              </a:rPr>
              <a:t>t</a:t>
            </a:r>
            <a:r>
              <a:rPr lang="en-AU" sz="2000" dirty="0" smtClean="0">
                <a:solidFill>
                  <a:schemeClr val="tx1"/>
                </a:solidFill>
              </a:rPr>
              <a:t>he </a:t>
            </a:r>
            <a:r>
              <a:rPr lang="en-AU" sz="2000" dirty="0">
                <a:solidFill>
                  <a:schemeClr val="tx1"/>
                </a:solidFill>
              </a:rPr>
              <a:t>Digital Transformation Office (DTO) has released its ‘Digital Service Standard’ that </a:t>
            </a:r>
            <a:r>
              <a:rPr lang="en-AU" sz="2000" dirty="0" smtClean="0">
                <a:solidFill>
                  <a:schemeClr val="tx1"/>
                </a:solidFill>
              </a:rPr>
              <a:t>include SBR</a:t>
            </a:r>
          </a:p>
          <a:p>
            <a:pPr marL="400050">
              <a:defRPr/>
            </a:pPr>
            <a:endParaRPr lang="en-AU" altLang="ko-KR" sz="2000" dirty="0">
              <a:solidFill>
                <a:schemeClr val="tx1"/>
              </a:solidFill>
            </a:endParaRPr>
          </a:p>
          <a:p>
            <a:pPr marL="400050">
              <a:defRPr/>
            </a:pPr>
            <a:r>
              <a:rPr lang="en-AU" sz="2000" dirty="0">
                <a:solidFill>
                  <a:schemeClr val="tx1"/>
                </a:solidFill>
              </a:rPr>
              <a:t>a</a:t>
            </a:r>
            <a:r>
              <a:rPr lang="en-AU" sz="2000" dirty="0" smtClean="0">
                <a:solidFill>
                  <a:schemeClr val="tx1"/>
                </a:solidFill>
              </a:rPr>
              <a:t>cceptance </a:t>
            </a:r>
            <a:r>
              <a:rPr lang="en-AU" sz="2000" dirty="0">
                <a:solidFill>
                  <a:schemeClr val="tx1"/>
                </a:solidFill>
              </a:rPr>
              <a:t>that the SBR program </a:t>
            </a:r>
            <a:r>
              <a:rPr lang="en-AU" sz="2000" dirty="0" smtClean="0">
                <a:solidFill>
                  <a:schemeClr val="tx1"/>
                </a:solidFill>
              </a:rPr>
              <a:t>should extend </a:t>
            </a:r>
            <a:r>
              <a:rPr lang="en-AU" sz="2000" dirty="0">
                <a:solidFill>
                  <a:schemeClr val="tx1"/>
                </a:solidFill>
              </a:rPr>
              <a:t>beyond the initial scope of financial </a:t>
            </a:r>
            <a:r>
              <a:rPr lang="en-AU" sz="2000" dirty="0" smtClean="0">
                <a:solidFill>
                  <a:schemeClr val="tx1"/>
                </a:solidFill>
              </a:rPr>
              <a:t>reporting</a:t>
            </a:r>
          </a:p>
          <a:p>
            <a:pPr marL="400050">
              <a:defRPr/>
            </a:pPr>
            <a:endParaRPr lang="en-AU" altLang="ko-KR" sz="2000" dirty="0">
              <a:solidFill>
                <a:schemeClr val="tx1"/>
              </a:solidFill>
            </a:endParaRPr>
          </a:p>
        </p:txBody>
      </p:sp>
      <p:sp>
        <p:nvSpPr>
          <p:cNvPr id="18436" name="Title 1"/>
          <p:cNvSpPr txBox="1">
            <a:spLocks/>
          </p:cNvSpPr>
          <p:nvPr/>
        </p:nvSpPr>
        <p:spPr bwMode="auto">
          <a:xfrm>
            <a:off x="457200" y="295275"/>
            <a:ext cx="8229600" cy="493713"/>
          </a:xfrm>
          <a:prstGeom prst="rect">
            <a:avLst/>
          </a:prstGeom>
          <a:noFill/>
          <a:ln w="9525">
            <a:noFill/>
            <a:miter lim="800000"/>
            <a:headEnd/>
            <a:tailEnd/>
          </a:ln>
        </p:spPr>
        <p:txBody>
          <a:bodyPr/>
          <a:lstStyle/>
          <a:p>
            <a:pPr eaLnBrk="0" hangingPunct="0"/>
            <a:r>
              <a:rPr lang="en-AU" altLang="en-US" sz="2400" b="1">
                <a:solidFill>
                  <a:srgbClr val="990099"/>
                </a:solidFill>
              </a:rPr>
              <a:t>The last three months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Date Placeholder 3"/>
          <p:cNvSpPr>
            <a:spLocks noGrp="1"/>
          </p:cNvSpPr>
          <p:nvPr>
            <p:ph type="dt" sz="quarter" idx="10"/>
          </p:nvPr>
        </p:nvSpPr>
        <p:spPr bwMode="auto">
          <a:noFill/>
          <a:ln>
            <a:miter lim="800000"/>
            <a:headEnd/>
            <a:tailEnd/>
          </a:ln>
        </p:spPr>
        <p:txBody>
          <a:bodyPr/>
          <a:lstStyle/>
          <a:p>
            <a:fld id="{2A938724-6416-4AA4-B18E-5095C8C014F2}"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20482" name="Slide Number Placeholder 4"/>
          <p:cNvSpPr>
            <a:spLocks noGrp="1"/>
          </p:cNvSpPr>
          <p:nvPr>
            <p:ph type="sldNum" sz="quarter" idx="12"/>
          </p:nvPr>
        </p:nvSpPr>
        <p:spPr bwMode="auto">
          <a:noFill/>
          <a:ln>
            <a:miter lim="800000"/>
            <a:headEnd/>
            <a:tailEnd/>
          </a:ln>
        </p:spPr>
        <p:txBody>
          <a:bodyPr/>
          <a:lstStyle/>
          <a:p>
            <a:fld id="{CE640E67-3EA6-4445-9C94-E530EDB31480}" type="slidenum">
              <a:rPr lang="en-AU" altLang="en-US" smtClean="0">
                <a:latin typeface="Calibri" pitchFamily="34" charset="0"/>
                <a:ea typeface="ＭＳ Ｐゴシック" pitchFamily="34" charset="-128"/>
              </a:rPr>
              <a:pPr/>
              <a:t>4</a:t>
            </a:fld>
            <a:endParaRPr lang="en-AU" altLang="en-US" smtClean="0">
              <a:latin typeface="Calibri" pitchFamily="34" charset="0"/>
              <a:ea typeface="ＭＳ Ｐゴシック" pitchFamily="34" charset="-128"/>
            </a:endParaRPr>
          </a:p>
        </p:txBody>
      </p:sp>
      <p:sp>
        <p:nvSpPr>
          <p:cNvPr id="6" name="Content Placeholder 2"/>
          <p:cNvSpPr>
            <a:spLocks noGrp="1"/>
          </p:cNvSpPr>
          <p:nvPr>
            <p:ph sz="half" idx="4294967295"/>
          </p:nvPr>
        </p:nvSpPr>
        <p:spPr>
          <a:xfrm>
            <a:off x="457200" y="1665288"/>
            <a:ext cx="8229600" cy="2554287"/>
          </a:xfrm>
          <a:extLst>
            <a:ext uri="{909E8E84-426E-40DD-AFC4-6F175D3DCCD1}"/>
            <a:ext uri="{91240B29-F687-4F45-9708-019B960494DF}"/>
          </a:extLst>
        </p:spPr>
        <p:txBody>
          <a:bodyPr rtlCol="0">
            <a:spAutoFit/>
          </a:bodyPr>
          <a:lstStyle/>
          <a:p>
            <a:pPr marL="400050">
              <a:defRPr/>
            </a:pPr>
            <a:r>
              <a:rPr lang="en-AU" altLang="ko-KR" sz="2000" dirty="0">
                <a:solidFill>
                  <a:schemeClr val="tx1"/>
                </a:solidFill>
              </a:rPr>
              <a:t>a pilot to use the ABR as NSW governments business register</a:t>
            </a:r>
          </a:p>
          <a:p>
            <a:pPr marL="400050">
              <a:defRPr/>
            </a:pPr>
            <a:endParaRPr lang="en-AU" altLang="ko-KR" sz="2000" dirty="0">
              <a:solidFill>
                <a:schemeClr val="tx1"/>
              </a:solidFill>
            </a:endParaRPr>
          </a:p>
          <a:p>
            <a:pPr marL="400050">
              <a:defRPr/>
            </a:pPr>
            <a:r>
              <a:rPr lang="en-AU" altLang="ko-KR" sz="2000" dirty="0">
                <a:solidFill>
                  <a:schemeClr val="tx1"/>
                </a:solidFill>
              </a:rPr>
              <a:t>growth in ABN Lookup</a:t>
            </a:r>
            <a:endParaRPr lang="en-AU" altLang="ko-KR" sz="2000" dirty="0"/>
          </a:p>
          <a:p>
            <a:pPr marL="400050">
              <a:defRPr/>
            </a:pPr>
            <a:endParaRPr lang="en-AU" sz="2000" dirty="0">
              <a:solidFill>
                <a:schemeClr val="tx1"/>
              </a:solidFill>
            </a:endParaRPr>
          </a:p>
          <a:p>
            <a:pPr marL="400050">
              <a:defRPr/>
            </a:pPr>
            <a:r>
              <a:rPr lang="en-AU" sz="2000" dirty="0">
                <a:solidFill>
                  <a:schemeClr val="tx1"/>
                </a:solidFill>
              </a:rPr>
              <a:t>r</a:t>
            </a:r>
            <a:r>
              <a:rPr lang="en-AU" sz="2000" dirty="0" smtClean="0">
                <a:solidFill>
                  <a:schemeClr val="tx1"/>
                </a:solidFill>
              </a:rPr>
              <a:t>eleased a new video ‘how SBR works’ for Government</a:t>
            </a:r>
            <a:endParaRPr lang="en-AU" sz="2000" dirty="0">
              <a:solidFill>
                <a:schemeClr val="tx1"/>
              </a:solidFill>
            </a:endParaRPr>
          </a:p>
          <a:p>
            <a:pPr marL="400050">
              <a:defRPr/>
            </a:pPr>
            <a:endParaRPr lang="en-AU" altLang="ko-KR" sz="2000" dirty="0">
              <a:solidFill>
                <a:schemeClr val="tx1"/>
              </a:solidFill>
              <a:latin typeface="Arial" charset="0"/>
              <a:ea typeface="ＭＳ Ｐゴシック" pitchFamily="34" charset="-128"/>
              <a:cs typeface="+mn-cs"/>
            </a:endParaRPr>
          </a:p>
          <a:p>
            <a:pPr marL="457200" lvl="1" indent="0">
              <a:spcBef>
                <a:spcPct val="0"/>
              </a:spcBef>
              <a:buFont typeface="Arial" charset="0"/>
              <a:buNone/>
              <a:defRPr/>
            </a:pPr>
            <a:endParaRPr lang="en-AU" altLang="ko-KR" sz="2000" dirty="0">
              <a:solidFill>
                <a:schemeClr val="tx1"/>
              </a:solidFill>
              <a:latin typeface="Arial" charset="0"/>
              <a:ea typeface="ＭＳ Ｐゴシック" pitchFamily="34" charset="-128"/>
              <a:cs typeface="+mn-cs"/>
            </a:endParaRPr>
          </a:p>
        </p:txBody>
      </p:sp>
      <p:sp>
        <p:nvSpPr>
          <p:cNvPr id="20484" name="Title 1"/>
          <p:cNvSpPr txBox="1">
            <a:spLocks/>
          </p:cNvSpPr>
          <p:nvPr/>
        </p:nvSpPr>
        <p:spPr bwMode="auto">
          <a:xfrm>
            <a:off x="457200" y="295275"/>
            <a:ext cx="8229600" cy="493713"/>
          </a:xfrm>
          <a:prstGeom prst="rect">
            <a:avLst/>
          </a:prstGeom>
          <a:noFill/>
          <a:ln w="9525">
            <a:noFill/>
            <a:miter lim="800000"/>
            <a:headEnd/>
            <a:tailEnd/>
          </a:ln>
        </p:spPr>
        <p:txBody>
          <a:bodyPr/>
          <a:lstStyle/>
          <a:p>
            <a:pPr eaLnBrk="0" hangingPunct="0"/>
            <a:r>
              <a:rPr lang="en-AU" altLang="en-US" sz="2400" b="1">
                <a:solidFill>
                  <a:srgbClr val="990099"/>
                </a:solidFill>
              </a:rPr>
              <a:t>The last three months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Date Placeholder 3"/>
          <p:cNvSpPr>
            <a:spLocks noGrp="1"/>
          </p:cNvSpPr>
          <p:nvPr>
            <p:ph type="dt" sz="quarter" idx="10"/>
          </p:nvPr>
        </p:nvSpPr>
        <p:spPr bwMode="auto">
          <a:noFill/>
          <a:ln>
            <a:miter lim="800000"/>
            <a:headEnd/>
            <a:tailEnd/>
          </a:ln>
        </p:spPr>
        <p:txBody>
          <a:bodyPr/>
          <a:lstStyle/>
          <a:p>
            <a:fld id="{FDBDE7BF-2639-4910-82CD-93DDC7F4CED3}"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22530" name="Slide Number Placeholder 4"/>
          <p:cNvSpPr>
            <a:spLocks noGrp="1"/>
          </p:cNvSpPr>
          <p:nvPr>
            <p:ph type="sldNum" sz="quarter" idx="12"/>
          </p:nvPr>
        </p:nvSpPr>
        <p:spPr bwMode="auto">
          <a:noFill/>
          <a:ln>
            <a:miter lim="800000"/>
            <a:headEnd/>
            <a:tailEnd/>
          </a:ln>
        </p:spPr>
        <p:txBody>
          <a:bodyPr/>
          <a:lstStyle/>
          <a:p>
            <a:fld id="{691A7641-A1D9-4815-AA3D-5F66F46BB0A6}" type="slidenum">
              <a:rPr lang="en-AU" altLang="en-US" smtClean="0">
                <a:latin typeface="Calibri" pitchFamily="34" charset="0"/>
                <a:ea typeface="ＭＳ Ｐゴシック" pitchFamily="34" charset="-128"/>
              </a:rPr>
              <a:pPr/>
              <a:t>5</a:t>
            </a:fld>
            <a:endParaRPr lang="en-AU" altLang="en-US" smtClean="0">
              <a:latin typeface="Calibri" pitchFamily="34" charset="0"/>
              <a:ea typeface="ＭＳ Ｐゴシック" pitchFamily="34" charset="-128"/>
            </a:endParaRPr>
          </a:p>
        </p:txBody>
      </p:sp>
      <p:sp>
        <p:nvSpPr>
          <p:cNvPr id="6" name="Content Placeholder 2"/>
          <p:cNvSpPr>
            <a:spLocks noGrp="1"/>
          </p:cNvSpPr>
          <p:nvPr>
            <p:ph sz="half" idx="4294967295"/>
          </p:nvPr>
        </p:nvSpPr>
        <p:spPr>
          <a:xfrm>
            <a:off x="457200" y="1865313"/>
            <a:ext cx="8066088" cy="3478212"/>
          </a:xfrm>
        </p:spPr>
        <p:txBody>
          <a:bodyPr rtlCol="0">
            <a:spAutoFit/>
          </a:bodyPr>
          <a:lstStyle/>
          <a:p>
            <a:pPr lvl="1">
              <a:spcBef>
                <a:spcPct val="0"/>
              </a:spcBef>
              <a:buFont typeface="Arial" panose="020B0604020202020204" pitchFamily="34" charset="0"/>
              <a:buChar char="•"/>
              <a:defRPr/>
            </a:pPr>
            <a:r>
              <a:rPr lang="en-AU" sz="2000" dirty="0">
                <a:solidFill>
                  <a:schemeClr val="tx1"/>
                </a:solidFill>
              </a:rPr>
              <a:t>Service NSW </a:t>
            </a:r>
            <a:r>
              <a:rPr lang="en-AU" sz="2000" dirty="0" smtClean="0">
                <a:solidFill>
                  <a:schemeClr val="tx1"/>
                </a:solidFill>
              </a:rPr>
              <a:t>and Federal </a:t>
            </a:r>
            <a:r>
              <a:rPr lang="en-AU" sz="2000" dirty="0">
                <a:solidFill>
                  <a:schemeClr val="tx1"/>
                </a:solidFill>
              </a:rPr>
              <a:t>Government </a:t>
            </a:r>
            <a:r>
              <a:rPr lang="en-AU" sz="2000" dirty="0" smtClean="0">
                <a:solidFill>
                  <a:schemeClr val="tx1"/>
                </a:solidFill>
              </a:rPr>
              <a:t>are working to develop a ‘Tell </a:t>
            </a:r>
            <a:r>
              <a:rPr lang="en-AU" sz="2000" dirty="0">
                <a:solidFill>
                  <a:schemeClr val="tx1"/>
                </a:solidFill>
              </a:rPr>
              <a:t>Government Once’ digital </a:t>
            </a:r>
            <a:r>
              <a:rPr lang="en-AU" sz="2000" dirty="0" smtClean="0">
                <a:solidFill>
                  <a:schemeClr val="tx1"/>
                </a:solidFill>
              </a:rPr>
              <a:t>solution</a:t>
            </a:r>
          </a:p>
          <a:p>
            <a:pPr lvl="1">
              <a:spcBef>
                <a:spcPct val="0"/>
              </a:spcBef>
              <a:buFont typeface="Arial" panose="020B0604020202020204" pitchFamily="34" charset="0"/>
              <a:buChar char="•"/>
              <a:defRPr/>
            </a:pPr>
            <a:endParaRPr lang="en-AU" sz="2000" dirty="0" smtClean="0">
              <a:solidFill>
                <a:schemeClr val="tx1"/>
              </a:solidFill>
            </a:endParaRPr>
          </a:p>
          <a:p>
            <a:pPr lvl="1">
              <a:spcBef>
                <a:spcPct val="0"/>
              </a:spcBef>
              <a:buFont typeface="Arial" panose="020B0604020202020204" pitchFamily="34" charset="0"/>
              <a:buChar char="•"/>
              <a:defRPr/>
            </a:pPr>
            <a:r>
              <a:rPr lang="en-AU" sz="2000" dirty="0" smtClean="0">
                <a:solidFill>
                  <a:schemeClr val="tx1"/>
                </a:solidFill>
              </a:rPr>
              <a:t>Federal </a:t>
            </a:r>
            <a:r>
              <a:rPr lang="en-AU" sz="2000" dirty="0">
                <a:solidFill>
                  <a:schemeClr val="tx1"/>
                </a:solidFill>
              </a:rPr>
              <a:t>Digital transformation policy </a:t>
            </a:r>
            <a:endParaRPr lang="en-AU" altLang="ko-KR" sz="2000" dirty="0">
              <a:solidFill>
                <a:schemeClr val="tx1"/>
              </a:solidFill>
              <a:latin typeface="Arial" charset="0"/>
              <a:ea typeface="ＭＳ Ｐゴシック" pitchFamily="34" charset="-128"/>
              <a:cs typeface="+mn-cs"/>
            </a:endParaRPr>
          </a:p>
          <a:p>
            <a:pPr lvl="1">
              <a:spcBef>
                <a:spcPct val="0"/>
              </a:spcBef>
              <a:buFont typeface="Arial" panose="020B0604020202020204" pitchFamily="34" charset="0"/>
              <a:buChar char="•"/>
              <a:defRPr/>
            </a:pPr>
            <a:endParaRPr lang="en-AU" altLang="ko-KR" sz="2000" dirty="0" smtClean="0">
              <a:solidFill>
                <a:schemeClr val="tx1"/>
              </a:solidFill>
              <a:latin typeface="Arial" charset="0"/>
              <a:ea typeface="ＭＳ Ｐゴシック" pitchFamily="34" charset="-128"/>
              <a:cs typeface="+mn-cs"/>
            </a:endParaRPr>
          </a:p>
          <a:p>
            <a:pPr lvl="1">
              <a:spcBef>
                <a:spcPct val="0"/>
              </a:spcBef>
              <a:buFont typeface="Arial" panose="020B0604020202020204" pitchFamily="34" charset="0"/>
              <a:buChar char="•"/>
              <a:defRPr/>
            </a:pPr>
            <a:r>
              <a:rPr lang="en-AU" altLang="ko-KR" sz="2000" dirty="0" smtClean="0">
                <a:solidFill>
                  <a:schemeClr val="tx1"/>
                </a:solidFill>
                <a:latin typeface="Arial" charset="0"/>
                <a:ea typeface="ＭＳ Ｐゴシック" pitchFamily="34" charset="-128"/>
                <a:cs typeface="+mn-cs"/>
              </a:rPr>
              <a:t>Providing businesses with a more streamlined process</a:t>
            </a:r>
          </a:p>
          <a:p>
            <a:pPr lvl="1">
              <a:spcBef>
                <a:spcPct val="0"/>
              </a:spcBef>
              <a:buFont typeface="Arial" panose="020B0604020202020204" pitchFamily="34" charset="0"/>
              <a:buChar char="•"/>
              <a:defRPr/>
            </a:pPr>
            <a:endParaRPr lang="en-AU" sz="2000" dirty="0" smtClean="0">
              <a:solidFill>
                <a:schemeClr val="tx1"/>
              </a:solidFill>
            </a:endParaRPr>
          </a:p>
          <a:p>
            <a:pPr lvl="1">
              <a:spcBef>
                <a:spcPct val="0"/>
              </a:spcBef>
              <a:buFont typeface="Arial" panose="020B0604020202020204" pitchFamily="34" charset="0"/>
              <a:buChar char="•"/>
              <a:defRPr/>
            </a:pPr>
            <a:r>
              <a:rPr lang="en-AU" sz="2000" dirty="0" smtClean="0">
                <a:solidFill>
                  <a:schemeClr val="tx1"/>
                </a:solidFill>
              </a:rPr>
              <a:t>The </a:t>
            </a:r>
            <a:r>
              <a:rPr lang="en-AU" sz="2000" dirty="0">
                <a:solidFill>
                  <a:schemeClr val="tx1"/>
                </a:solidFill>
              </a:rPr>
              <a:t>Service NSW vision is to enhance the customer experience for </a:t>
            </a:r>
            <a:r>
              <a:rPr lang="en-AU" sz="2000" dirty="0" smtClean="0">
                <a:solidFill>
                  <a:schemeClr val="tx1"/>
                </a:solidFill>
              </a:rPr>
              <a:t>businesses</a:t>
            </a:r>
            <a:endParaRPr lang="en-AU" sz="2000" dirty="0">
              <a:solidFill>
                <a:schemeClr val="tx1"/>
              </a:solidFill>
            </a:endParaRPr>
          </a:p>
          <a:p>
            <a:pPr lvl="1">
              <a:spcBef>
                <a:spcPct val="0"/>
              </a:spcBef>
              <a:buFont typeface="Arial" panose="020B0604020202020204" pitchFamily="34" charset="0"/>
              <a:buChar char="•"/>
              <a:defRPr/>
            </a:pPr>
            <a:endParaRPr lang="en-AU" altLang="ko-KR" sz="2000" dirty="0">
              <a:solidFill>
                <a:schemeClr val="tx1"/>
              </a:solidFill>
              <a:latin typeface="Arial" charset="0"/>
              <a:ea typeface="ＭＳ Ｐゴシック" pitchFamily="34" charset="-128"/>
              <a:cs typeface="+mn-cs"/>
            </a:endParaRPr>
          </a:p>
          <a:p>
            <a:pPr>
              <a:spcBef>
                <a:spcPct val="0"/>
              </a:spcBef>
              <a:defRPr/>
            </a:pPr>
            <a:endParaRPr lang="en-AU" sz="2000" dirty="0">
              <a:solidFill>
                <a:schemeClr val="tx1"/>
              </a:solidFill>
              <a:latin typeface="Arial" charset="0"/>
              <a:ea typeface="ＭＳ Ｐゴシック" pitchFamily="34" charset="-128"/>
              <a:cs typeface="+mn-cs"/>
            </a:endParaRPr>
          </a:p>
        </p:txBody>
      </p:sp>
      <p:sp>
        <p:nvSpPr>
          <p:cNvPr id="22532" name="Title 1"/>
          <p:cNvSpPr txBox="1">
            <a:spLocks/>
          </p:cNvSpPr>
          <p:nvPr/>
        </p:nvSpPr>
        <p:spPr bwMode="auto">
          <a:xfrm>
            <a:off x="457200" y="341313"/>
            <a:ext cx="8229600" cy="493712"/>
          </a:xfrm>
          <a:prstGeom prst="rect">
            <a:avLst/>
          </a:prstGeom>
          <a:noFill/>
          <a:ln w="9525">
            <a:noFill/>
            <a:miter lim="800000"/>
            <a:headEnd/>
            <a:tailEnd/>
          </a:ln>
        </p:spPr>
        <p:txBody>
          <a:bodyPr/>
          <a:lstStyle/>
          <a:p>
            <a:pPr eaLnBrk="0" hangingPunct="0"/>
            <a:r>
              <a:rPr lang="en-AU" altLang="en-US" sz="2200" b="1">
                <a:solidFill>
                  <a:srgbClr val="990099"/>
                </a:solidFill>
              </a:rPr>
              <a:t>NSW </a:t>
            </a:r>
            <a:r>
              <a:rPr lang="en-AU" sz="2200" b="1">
                <a:solidFill>
                  <a:srgbClr val="990099"/>
                </a:solidFill>
              </a:rPr>
              <a:t>business portal equivalent and services pilot</a:t>
            </a:r>
            <a:r>
              <a:rPr lang="en-AU" altLang="en-US" sz="2200" b="1">
                <a:solidFill>
                  <a:srgbClr val="990099"/>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bwMode="auto">
          <a:noFill/>
          <a:ln>
            <a:miter lim="800000"/>
            <a:headEnd/>
            <a:tailEnd/>
          </a:ln>
        </p:spPr>
        <p:txBody>
          <a:bodyPr/>
          <a:lstStyle/>
          <a:p>
            <a:fld id="{FFBCCFDD-134C-45FE-B8C4-7126F8AA7F5D}"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3" name="Text Placeholder 2"/>
          <p:cNvSpPr>
            <a:spLocks noGrp="1"/>
          </p:cNvSpPr>
          <p:nvPr>
            <p:ph type="body" idx="4294967295"/>
          </p:nvPr>
        </p:nvSpPr>
        <p:spPr>
          <a:xfrm>
            <a:off x="457200" y="1525588"/>
            <a:ext cx="8512175" cy="3825875"/>
          </a:xfrm>
        </p:spPr>
        <p:txBody>
          <a:bodyPr/>
          <a:lstStyle/>
          <a:p>
            <a:pPr>
              <a:defRPr/>
            </a:pPr>
            <a:r>
              <a:rPr lang="en-AU" sz="2000" dirty="0" smtClean="0">
                <a:solidFill>
                  <a:schemeClr val="tx1"/>
                </a:solidFill>
              </a:rPr>
              <a:t>Saudi </a:t>
            </a:r>
            <a:r>
              <a:rPr lang="en-AU" sz="2000" dirty="0">
                <a:solidFill>
                  <a:schemeClr val="tx1"/>
                </a:solidFill>
              </a:rPr>
              <a:t>Arabia </a:t>
            </a:r>
            <a:r>
              <a:rPr lang="en-AU" sz="2000" dirty="0" smtClean="0">
                <a:solidFill>
                  <a:schemeClr val="tx1"/>
                </a:solidFill>
              </a:rPr>
              <a:t>delegation visit</a:t>
            </a:r>
            <a:endParaRPr lang="en-AU" sz="2000" dirty="0"/>
          </a:p>
          <a:p>
            <a:pPr>
              <a:defRPr/>
            </a:pPr>
            <a:endParaRPr lang="en-AU" sz="2000" dirty="0" smtClean="0">
              <a:solidFill>
                <a:schemeClr val="tx1"/>
              </a:solidFill>
            </a:endParaRPr>
          </a:p>
          <a:p>
            <a:pPr>
              <a:defRPr/>
            </a:pPr>
            <a:r>
              <a:rPr lang="en-AU" sz="2000" dirty="0" smtClean="0">
                <a:solidFill>
                  <a:schemeClr val="tx1"/>
                </a:solidFill>
              </a:rPr>
              <a:t>A </a:t>
            </a:r>
            <a:r>
              <a:rPr lang="en-AU" sz="2000" dirty="0">
                <a:solidFill>
                  <a:schemeClr val="tx1"/>
                </a:solidFill>
              </a:rPr>
              <a:t>Taiwanese not-for-profit organisation </a:t>
            </a:r>
            <a:r>
              <a:rPr lang="en-AU" sz="2000" dirty="0" smtClean="0">
                <a:solidFill>
                  <a:schemeClr val="tx1"/>
                </a:solidFill>
              </a:rPr>
              <a:t>has made contact</a:t>
            </a:r>
            <a:endParaRPr lang="en-AU" sz="2000" dirty="0"/>
          </a:p>
          <a:p>
            <a:pPr>
              <a:defRPr/>
            </a:pPr>
            <a:endParaRPr lang="en-AU" sz="2000" dirty="0" smtClean="0">
              <a:solidFill>
                <a:schemeClr val="tx1"/>
              </a:solidFill>
            </a:endParaRPr>
          </a:p>
          <a:p>
            <a:pPr>
              <a:defRPr/>
            </a:pPr>
            <a:r>
              <a:rPr lang="en-AU" sz="2000" dirty="0" smtClean="0">
                <a:solidFill>
                  <a:schemeClr val="tx1"/>
                </a:solidFill>
              </a:rPr>
              <a:t>Canadian </a:t>
            </a:r>
            <a:r>
              <a:rPr lang="en-AU" sz="2000" dirty="0">
                <a:solidFill>
                  <a:schemeClr val="tx1"/>
                </a:solidFill>
              </a:rPr>
              <a:t>Revenue held an international telephone </a:t>
            </a:r>
            <a:r>
              <a:rPr lang="en-AU" sz="2000" dirty="0" smtClean="0">
                <a:solidFill>
                  <a:schemeClr val="tx1"/>
                </a:solidFill>
              </a:rPr>
              <a:t>conference</a:t>
            </a:r>
          </a:p>
          <a:p>
            <a:pPr>
              <a:defRPr/>
            </a:pPr>
            <a:endParaRPr lang="en-AU" sz="2000" dirty="0">
              <a:solidFill>
                <a:schemeClr val="tx1"/>
              </a:solidFill>
            </a:endParaRPr>
          </a:p>
          <a:p>
            <a:pPr>
              <a:defRPr/>
            </a:pPr>
            <a:r>
              <a:rPr lang="en-AU" sz="2000" dirty="0">
                <a:solidFill>
                  <a:schemeClr val="tx1"/>
                </a:solidFill>
              </a:rPr>
              <a:t>ATO's response to the OECD </a:t>
            </a:r>
            <a:r>
              <a:rPr lang="en-AU" sz="2000" dirty="0" smtClean="0">
                <a:solidFill>
                  <a:schemeClr val="tx1"/>
                </a:solidFill>
              </a:rPr>
              <a:t>and </a:t>
            </a:r>
            <a:r>
              <a:rPr lang="en-AU" sz="2000" dirty="0">
                <a:solidFill>
                  <a:schemeClr val="tx1"/>
                </a:solidFill>
              </a:rPr>
              <a:t>IFRS Update on the use of SBR in Australia. </a:t>
            </a:r>
            <a:endParaRPr lang="en-AU" sz="2000" dirty="0"/>
          </a:p>
          <a:p>
            <a:pPr marL="0" indent="0">
              <a:buFont typeface="Arial" charset="0"/>
              <a:buNone/>
              <a:defRPr/>
            </a:pPr>
            <a:r>
              <a:rPr lang="en-AU" sz="2000" dirty="0" smtClean="0">
                <a:solidFill>
                  <a:schemeClr val="tx1"/>
                </a:solidFill>
              </a:rPr>
              <a:t> </a:t>
            </a:r>
          </a:p>
          <a:p>
            <a:pPr>
              <a:defRPr/>
            </a:pPr>
            <a:r>
              <a:rPr lang="en-AU" sz="2000" dirty="0">
                <a:solidFill>
                  <a:schemeClr val="tx1"/>
                </a:solidFill>
              </a:rPr>
              <a:t>Oman's Ministry of Commerce and Industry visit</a:t>
            </a:r>
          </a:p>
          <a:p>
            <a:pPr marL="0" indent="0">
              <a:buFont typeface="Arial" charset="0"/>
              <a:buNone/>
              <a:defRPr/>
            </a:pPr>
            <a:endParaRPr lang="en-AU" sz="2000" dirty="0" smtClean="0"/>
          </a:p>
        </p:txBody>
      </p:sp>
      <p:sp>
        <p:nvSpPr>
          <p:cNvPr id="24579" name="Slide Number Placeholder 4"/>
          <p:cNvSpPr>
            <a:spLocks noGrp="1"/>
          </p:cNvSpPr>
          <p:nvPr>
            <p:ph type="sldNum" sz="quarter" idx="12"/>
          </p:nvPr>
        </p:nvSpPr>
        <p:spPr bwMode="auto">
          <a:noFill/>
          <a:ln>
            <a:miter lim="800000"/>
            <a:headEnd/>
            <a:tailEnd/>
          </a:ln>
        </p:spPr>
        <p:txBody>
          <a:bodyPr/>
          <a:lstStyle/>
          <a:p>
            <a:fld id="{665684CE-70A7-47F2-81D8-97429098DB74}" type="slidenum">
              <a:rPr lang="en-AU" altLang="en-US" smtClean="0">
                <a:latin typeface="Arial" charset="0"/>
                <a:ea typeface="ＭＳ Ｐゴシック" pitchFamily="34" charset="-128"/>
              </a:rPr>
              <a:pPr/>
              <a:t>6</a:t>
            </a:fld>
            <a:endParaRPr lang="en-AU" altLang="en-US" smtClean="0">
              <a:latin typeface="Arial" charset="0"/>
              <a:ea typeface="ＭＳ Ｐゴシック" pitchFamily="34" charset="-128"/>
            </a:endParaRPr>
          </a:p>
        </p:txBody>
      </p:sp>
      <p:sp>
        <p:nvSpPr>
          <p:cNvPr id="24580" name="Title 1"/>
          <p:cNvSpPr txBox="1">
            <a:spLocks/>
          </p:cNvSpPr>
          <p:nvPr/>
        </p:nvSpPr>
        <p:spPr bwMode="auto">
          <a:xfrm>
            <a:off x="457200" y="319088"/>
            <a:ext cx="8229600" cy="493712"/>
          </a:xfrm>
          <a:prstGeom prst="rect">
            <a:avLst/>
          </a:prstGeom>
          <a:noFill/>
          <a:ln w="9525">
            <a:noFill/>
            <a:miter lim="800000"/>
            <a:headEnd/>
            <a:tailEnd/>
          </a:ln>
        </p:spPr>
        <p:txBody>
          <a:bodyPr/>
          <a:lstStyle/>
          <a:p>
            <a:pPr lvl="1" eaLnBrk="0" hangingPunct="0"/>
            <a:r>
              <a:rPr lang="en-AU" altLang="en-US" sz="2400" b="1">
                <a:solidFill>
                  <a:srgbClr val="990099"/>
                </a:solidFill>
              </a:rPr>
              <a:t>What’s happening </a:t>
            </a:r>
            <a:r>
              <a:rPr lang="en-AU" sz="2400" b="1">
                <a:solidFill>
                  <a:srgbClr val="990099"/>
                </a:solidFill>
              </a:rPr>
              <a:t>Internationally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bwMode="auto">
          <a:noFill/>
          <a:ln>
            <a:miter lim="800000"/>
            <a:headEnd/>
            <a:tailEnd/>
          </a:ln>
        </p:spPr>
        <p:txBody>
          <a:bodyPr/>
          <a:lstStyle/>
          <a:p>
            <a:fld id="{374362CD-8897-4645-B7CB-7D8E7600CB2F}"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26626" name="Slide Number Placeholder 4"/>
          <p:cNvSpPr>
            <a:spLocks noGrp="1"/>
          </p:cNvSpPr>
          <p:nvPr>
            <p:ph type="sldNum" sz="quarter" idx="12"/>
          </p:nvPr>
        </p:nvSpPr>
        <p:spPr bwMode="auto">
          <a:noFill/>
          <a:ln>
            <a:miter lim="800000"/>
            <a:headEnd/>
            <a:tailEnd/>
          </a:ln>
        </p:spPr>
        <p:txBody>
          <a:bodyPr/>
          <a:lstStyle/>
          <a:p>
            <a:fld id="{CD79A053-5BA7-4E79-B4B9-E983F1DF0F02}" type="slidenum">
              <a:rPr lang="en-AU" altLang="en-US" smtClean="0">
                <a:latin typeface="Arial" charset="0"/>
                <a:ea typeface="ＭＳ Ｐゴシック" pitchFamily="34" charset="-128"/>
              </a:rPr>
              <a:pPr/>
              <a:t>7</a:t>
            </a:fld>
            <a:endParaRPr lang="en-AU" altLang="en-US" smtClean="0">
              <a:latin typeface="Arial" charset="0"/>
              <a:ea typeface="ＭＳ Ｐゴシック" pitchFamily="34" charset="-128"/>
            </a:endParaRPr>
          </a:p>
        </p:txBody>
      </p:sp>
      <p:sp>
        <p:nvSpPr>
          <p:cNvPr id="26627" name="Title 1"/>
          <p:cNvSpPr txBox="1">
            <a:spLocks/>
          </p:cNvSpPr>
          <p:nvPr/>
        </p:nvSpPr>
        <p:spPr bwMode="auto">
          <a:xfrm>
            <a:off x="457200" y="319088"/>
            <a:ext cx="8229600" cy="493712"/>
          </a:xfrm>
          <a:prstGeom prst="rect">
            <a:avLst/>
          </a:prstGeom>
          <a:noFill/>
          <a:ln w="9525">
            <a:noFill/>
            <a:miter lim="800000"/>
            <a:headEnd/>
            <a:tailEnd/>
          </a:ln>
        </p:spPr>
        <p:txBody>
          <a:bodyPr/>
          <a:lstStyle/>
          <a:p>
            <a:pPr eaLnBrk="0" hangingPunct="0"/>
            <a:r>
              <a:rPr lang="en-AU" sz="2000" b="1">
                <a:solidFill>
                  <a:srgbClr val="990099"/>
                </a:solidFill>
              </a:rPr>
              <a:t>Oman's Ministry of Commerce compared to the </a:t>
            </a:r>
          </a:p>
          <a:p>
            <a:pPr eaLnBrk="0" hangingPunct="0"/>
            <a:r>
              <a:rPr lang="en-AU" sz="2000" b="1">
                <a:solidFill>
                  <a:srgbClr val="990099"/>
                </a:solidFill>
              </a:rPr>
              <a:t>Australian Business Register</a:t>
            </a:r>
          </a:p>
        </p:txBody>
      </p:sp>
      <p:sp>
        <p:nvSpPr>
          <p:cNvPr id="2" name="Rounded Rectangle 1"/>
          <p:cNvSpPr/>
          <p:nvPr/>
        </p:nvSpPr>
        <p:spPr>
          <a:xfrm>
            <a:off x="1306513" y="1365250"/>
            <a:ext cx="2568575" cy="1130300"/>
          </a:xfrm>
          <a:prstGeom prst="roundRect">
            <a:avLst/>
          </a:prstGeom>
          <a:gradFill flip="none" rotWithShape="1">
            <a:gsLst>
              <a:gs pos="0">
                <a:srgbClr val="990099">
                  <a:tint val="66000"/>
                  <a:satMod val="160000"/>
                </a:srgbClr>
              </a:gs>
              <a:gs pos="50000">
                <a:srgbClr val="990099">
                  <a:tint val="44500"/>
                  <a:satMod val="160000"/>
                </a:srgbClr>
              </a:gs>
              <a:gs pos="100000">
                <a:srgbClr val="990099">
                  <a:tint val="23500"/>
                  <a:satMod val="160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a:p>
        </p:txBody>
      </p:sp>
      <p:sp>
        <p:nvSpPr>
          <p:cNvPr id="10" name="Rounded Rectangle 9"/>
          <p:cNvSpPr/>
          <p:nvPr/>
        </p:nvSpPr>
        <p:spPr>
          <a:xfrm>
            <a:off x="1631950" y="2765425"/>
            <a:ext cx="1917700" cy="936625"/>
          </a:xfrm>
          <a:prstGeom prst="roundRect">
            <a:avLst/>
          </a:prstGeom>
          <a:gradFill flip="none" rotWithShape="1">
            <a:gsLst>
              <a:gs pos="0">
                <a:srgbClr val="990099">
                  <a:tint val="66000"/>
                  <a:satMod val="160000"/>
                </a:srgbClr>
              </a:gs>
              <a:gs pos="50000">
                <a:srgbClr val="990099">
                  <a:tint val="44500"/>
                  <a:satMod val="160000"/>
                </a:srgbClr>
              </a:gs>
              <a:gs pos="100000">
                <a:srgbClr val="990099">
                  <a:tint val="23500"/>
                  <a:satMod val="160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a:p>
        </p:txBody>
      </p:sp>
      <p:sp>
        <p:nvSpPr>
          <p:cNvPr id="26630" name="TextBox 3"/>
          <p:cNvSpPr txBox="1">
            <a:spLocks noChangeArrowheads="1"/>
          </p:cNvSpPr>
          <p:nvPr/>
        </p:nvSpPr>
        <p:spPr bwMode="auto">
          <a:xfrm>
            <a:off x="1654175" y="1570038"/>
            <a:ext cx="1873250" cy="585787"/>
          </a:xfrm>
          <a:prstGeom prst="rect">
            <a:avLst/>
          </a:prstGeom>
          <a:noFill/>
          <a:ln w="9525">
            <a:noFill/>
            <a:miter lim="800000"/>
            <a:headEnd/>
            <a:tailEnd/>
          </a:ln>
        </p:spPr>
        <p:txBody>
          <a:bodyPr>
            <a:spAutoFit/>
          </a:bodyPr>
          <a:lstStyle/>
          <a:p>
            <a:pPr algn="ctr"/>
            <a:r>
              <a:rPr lang="en-AU" sz="3200"/>
              <a:t>Oman</a:t>
            </a:r>
          </a:p>
        </p:txBody>
      </p:sp>
      <p:sp>
        <p:nvSpPr>
          <p:cNvPr id="11" name="Rounded Rectangle 10"/>
          <p:cNvSpPr/>
          <p:nvPr/>
        </p:nvSpPr>
        <p:spPr>
          <a:xfrm>
            <a:off x="4691063" y="1365250"/>
            <a:ext cx="2566987" cy="1130300"/>
          </a:xfrm>
          <a:prstGeom prst="roundRect">
            <a:avLst/>
          </a:prstGeom>
          <a:gradFill flip="none" rotWithShape="1">
            <a:gsLst>
              <a:gs pos="0">
                <a:srgbClr val="990099">
                  <a:tint val="66000"/>
                  <a:satMod val="160000"/>
                </a:srgbClr>
              </a:gs>
              <a:gs pos="50000">
                <a:srgbClr val="990099">
                  <a:tint val="44500"/>
                  <a:satMod val="160000"/>
                </a:srgbClr>
              </a:gs>
              <a:gs pos="100000">
                <a:srgbClr val="990099">
                  <a:tint val="23500"/>
                  <a:satMod val="160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a:p>
        </p:txBody>
      </p:sp>
      <p:sp>
        <p:nvSpPr>
          <p:cNvPr id="26632" name="TextBox 11"/>
          <p:cNvSpPr txBox="1">
            <a:spLocks noChangeArrowheads="1"/>
          </p:cNvSpPr>
          <p:nvPr/>
        </p:nvSpPr>
        <p:spPr bwMode="auto">
          <a:xfrm>
            <a:off x="5051425" y="1535113"/>
            <a:ext cx="1874838" cy="584200"/>
          </a:xfrm>
          <a:prstGeom prst="rect">
            <a:avLst/>
          </a:prstGeom>
          <a:noFill/>
          <a:ln w="9525">
            <a:noFill/>
            <a:miter lim="800000"/>
            <a:headEnd/>
            <a:tailEnd/>
          </a:ln>
        </p:spPr>
        <p:txBody>
          <a:bodyPr>
            <a:spAutoFit/>
          </a:bodyPr>
          <a:lstStyle/>
          <a:p>
            <a:pPr algn="ctr"/>
            <a:r>
              <a:rPr lang="en-AU" sz="3200"/>
              <a:t>Australia</a:t>
            </a:r>
          </a:p>
        </p:txBody>
      </p:sp>
      <p:sp>
        <p:nvSpPr>
          <p:cNvPr id="13" name="Rounded Rectangle 12"/>
          <p:cNvSpPr/>
          <p:nvPr/>
        </p:nvSpPr>
        <p:spPr>
          <a:xfrm>
            <a:off x="5029200" y="2765425"/>
            <a:ext cx="1919288" cy="936625"/>
          </a:xfrm>
          <a:prstGeom prst="roundRect">
            <a:avLst/>
          </a:prstGeom>
          <a:gradFill flip="none" rotWithShape="1">
            <a:gsLst>
              <a:gs pos="0">
                <a:srgbClr val="990099">
                  <a:tint val="66000"/>
                  <a:satMod val="160000"/>
                </a:srgbClr>
              </a:gs>
              <a:gs pos="50000">
                <a:srgbClr val="990099">
                  <a:tint val="44500"/>
                  <a:satMod val="160000"/>
                </a:srgbClr>
              </a:gs>
              <a:gs pos="100000">
                <a:srgbClr val="990099">
                  <a:tint val="23500"/>
                  <a:satMod val="160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a:p>
        </p:txBody>
      </p:sp>
      <p:sp>
        <p:nvSpPr>
          <p:cNvPr id="26634" name="TextBox 4"/>
          <p:cNvSpPr txBox="1">
            <a:spLocks noChangeArrowheads="1"/>
          </p:cNvSpPr>
          <p:nvPr/>
        </p:nvSpPr>
        <p:spPr bwMode="auto">
          <a:xfrm>
            <a:off x="1784350" y="2819400"/>
            <a:ext cx="1612900" cy="830263"/>
          </a:xfrm>
          <a:prstGeom prst="rect">
            <a:avLst/>
          </a:prstGeom>
          <a:noFill/>
          <a:ln w="9525">
            <a:noFill/>
            <a:miter lim="800000"/>
            <a:headEnd/>
            <a:tailEnd/>
          </a:ln>
        </p:spPr>
        <p:txBody>
          <a:bodyPr>
            <a:spAutoFit/>
          </a:bodyPr>
          <a:lstStyle/>
          <a:p>
            <a:pPr algn="ctr"/>
            <a:r>
              <a:rPr lang="en-AU" sz="1600"/>
              <a:t>National Business Register</a:t>
            </a:r>
          </a:p>
        </p:txBody>
      </p:sp>
      <p:sp>
        <p:nvSpPr>
          <p:cNvPr id="26635" name="TextBox 13"/>
          <p:cNvSpPr txBox="1">
            <a:spLocks noChangeArrowheads="1"/>
          </p:cNvSpPr>
          <p:nvPr/>
        </p:nvSpPr>
        <p:spPr bwMode="auto">
          <a:xfrm>
            <a:off x="5181600" y="2819400"/>
            <a:ext cx="1614488" cy="830263"/>
          </a:xfrm>
          <a:prstGeom prst="rect">
            <a:avLst/>
          </a:prstGeom>
          <a:noFill/>
          <a:ln w="9525">
            <a:noFill/>
            <a:miter lim="800000"/>
            <a:headEnd/>
            <a:tailEnd/>
          </a:ln>
        </p:spPr>
        <p:txBody>
          <a:bodyPr>
            <a:spAutoFit/>
          </a:bodyPr>
          <a:lstStyle/>
          <a:p>
            <a:pPr algn="ctr"/>
            <a:r>
              <a:rPr lang="en-AU" sz="1600"/>
              <a:t>Australian</a:t>
            </a:r>
          </a:p>
          <a:p>
            <a:pPr algn="ctr"/>
            <a:r>
              <a:rPr lang="en-AU" sz="1600"/>
              <a:t>Business Register</a:t>
            </a:r>
          </a:p>
        </p:txBody>
      </p:sp>
      <p:sp>
        <p:nvSpPr>
          <p:cNvPr id="15" name="Rounded Rectangle 14"/>
          <p:cNvSpPr/>
          <p:nvPr/>
        </p:nvSpPr>
        <p:spPr>
          <a:xfrm>
            <a:off x="1654175" y="3890963"/>
            <a:ext cx="1919288" cy="936625"/>
          </a:xfrm>
          <a:prstGeom prst="roundRect">
            <a:avLst/>
          </a:prstGeom>
          <a:gradFill flip="none" rotWithShape="1">
            <a:gsLst>
              <a:gs pos="0">
                <a:srgbClr val="990099">
                  <a:tint val="66000"/>
                  <a:satMod val="160000"/>
                </a:srgbClr>
              </a:gs>
              <a:gs pos="50000">
                <a:srgbClr val="990099">
                  <a:tint val="44500"/>
                  <a:satMod val="160000"/>
                </a:srgbClr>
              </a:gs>
              <a:gs pos="100000">
                <a:srgbClr val="990099">
                  <a:tint val="23500"/>
                  <a:satMod val="160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a:p>
        </p:txBody>
      </p:sp>
      <p:sp>
        <p:nvSpPr>
          <p:cNvPr id="26637" name="TextBox 15"/>
          <p:cNvSpPr txBox="1">
            <a:spLocks noChangeArrowheads="1"/>
          </p:cNvSpPr>
          <p:nvPr/>
        </p:nvSpPr>
        <p:spPr bwMode="auto">
          <a:xfrm>
            <a:off x="1806575" y="3944938"/>
            <a:ext cx="1614488" cy="584200"/>
          </a:xfrm>
          <a:prstGeom prst="rect">
            <a:avLst/>
          </a:prstGeom>
          <a:noFill/>
          <a:ln w="9525">
            <a:noFill/>
            <a:miter lim="800000"/>
            <a:headEnd/>
            <a:tailEnd/>
          </a:ln>
        </p:spPr>
        <p:txBody>
          <a:bodyPr>
            <a:spAutoFit/>
          </a:bodyPr>
          <a:lstStyle/>
          <a:p>
            <a:pPr algn="ctr"/>
            <a:r>
              <a:rPr lang="en-AU" sz="1600"/>
              <a:t>Annual Reporting</a:t>
            </a:r>
          </a:p>
        </p:txBody>
      </p:sp>
      <p:sp>
        <p:nvSpPr>
          <p:cNvPr id="17" name="Rounded Rectangle 16"/>
          <p:cNvSpPr/>
          <p:nvPr/>
        </p:nvSpPr>
        <p:spPr>
          <a:xfrm>
            <a:off x="1687513" y="5097463"/>
            <a:ext cx="1919287" cy="1130300"/>
          </a:xfrm>
          <a:prstGeom prst="roundRect">
            <a:avLst/>
          </a:prstGeom>
          <a:gradFill flip="none" rotWithShape="1">
            <a:gsLst>
              <a:gs pos="0">
                <a:srgbClr val="990099">
                  <a:tint val="66000"/>
                  <a:satMod val="160000"/>
                </a:srgbClr>
              </a:gs>
              <a:gs pos="50000">
                <a:srgbClr val="990099">
                  <a:tint val="44500"/>
                  <a:satMod val="160000"/>
                </a:srgbClr>
              </a:gs>
              <a:gs pos="100000">
                <a:srgbClr val="990099">
                  <a:tint val="23500"/>
                  <a:satMod val="160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a:p>
        </p:txBody>
      </p:sp>
      <p:sp>
        <p:nvSpPr>
          <p:cNvPr id="26639" name="TextBox 17"/>
          <p:cNvSpPr txBox="1">
            <a:spLocks noChangeArrowheads="1"/>
          </p:cNvSpPr>
          <p:nvPr/>
        </p:nvSpPr>
        <p:spPr bwMode="auto">
          <a:xfrm>
            <a:off x="1839913" y="5149850"/>
            <a:ext cx="1614487" cy="1077913"/>
          </a:xfrm>
          <a:prstGeom prst="rect">
            <a:avLst/>
          </a:prstGeom>
          <a:noFill/>
          <a:ln w="9525">
            <a:noFill/>
            <a:miter lim="800000"/>
            <a:headEnd/>
            <a:tailEnd/>
          </a:ln>
        </p:spPr>
        <p:txBody>
          <a:bodyPr>
            <a:spAutoFit/>
          </a:bodyPr>
          <a:lstStyle/>
          <a:p>
            <a:pPr algn="ctr"/>
            <a:r>
              <a:rPr lang="en-AU" sz="1600"/>
              <a:t>Oman Public Key Infrastructure (PKI)</a:t>
            </a:r>
          </a:p>
        </p:txBody>
      </p:sp>
      <p:sp>
        <p:nvSpPr>
          <p:cNvPr id="19" name="Rounded Rectangle 18"/>
          <p:cNvSpPr/>
          <p:nvPr/>
        </p:nvSpPr>
        <p:spPr>
          <a:xfrm>
            <a:off x="5051425" y="3890963"/>
            <a:ext cx="1919288" cy="936625"/>
          </a:xfrm>
          <a:prstGeom prst="roundRect">
            <a:avLst/>
          </a:prstGeom>
          <a:gradFill flip="none" rotWithShape="1">
            <a:gsLst>
              <a:gs pos="0">
                <a:srgbClr val="990099">
                  <a:tint val="66000"/>
                  <a:satMod val="160000"/>
                </a:srgbClr>
              </a:gs>
              <a:gs pos="50000">
                <a:srgbClr val="990099">
                  <a:tint val="44500"/>
                  <a:satMod val="160000"/>
                </a:srgbClr>
              </a:gs>
              <a:gs pos="100000">
                <a:srgbClr val="990099">
                  <a:tint val="23500"/>
                  <a:satMod val="160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a:p>
        </p:txBody>
      </p:sp>
      <p:sp>
        <p:nvSpPr>
          <p:cNvPr id="26641" name="TextBox 19"/>
          <p:cNvSpPr txBox="1">
            <a:spLocks noChangeArrowheads="1"/>
          </p:cNvSpPr>
          <p:nvPr/>
        </p:nvSpPr>
        <p:spPr bwMode="auto">
          <a:xfrm>
            <a:off x="5203825" y="3944938"/>
            <a:ext cx="1614488" cy="830262"/>
          </a:xfrm>
          <a:prstGeom prst="rect">
            <a:avLst/>
          </a:prstGeom>
          <a:noFill/>
          <a:ln w="9525">
            <a:noFill/>
            <a:miter lim="800000"/>
            <a:headEnd/>
            <a:tailEnd/>
          </a:ln>
        </p:spPr>
        <p:txBody>
          <a:bodyPr>
            <a:spAutoFit/>
          </a:bodyPr>
          <a:lstStyle/>
          <a:p>
            <a:pPr algn="ctr"/>
            <a:r>
              <a:rPr lang="en-AU" sz="1600"/>
              <a:t>Standard Business Reporting</a:t>
            </a:r>
          </a:p>
        </p:txBody>
      </p:sp>
      <p:sp>
        <p:nvSpPr>
          <p:cNvPr id="21" name="Rounded Rectangle 20"/>
          <p:cNvSpPr/>
          <p:nvPr/>
        </p:nvSpPr>
        <p:spPr>
          <a:xfrm>
            <a:off x="5062538" y="5097463"/>
            <a:ext cx="1919287" cy="1096962"/>
          </a:xfrm>
          <a:prstGeom prst="roundRect">
            <a:avLst/>
          </a:prstGeom>
          <a:gradFill flip="none" rotWithShape="1">
            <a:gsLst>
              <a:gs pos="0">
                <a:srgbClr val="990099">
                  <a:tint val="66000"/>
                  <a:satMod val="160000"/>
                </a:srgbClr>
              </a:gs>
              <a:gs pos="50000">
                <a:srgbClr val="990099">
                  <a:tint val="44500"/>
                  <a:satMod val="160000"/>
                </a:srgbClr>
              </a:gs>
              <a:gs pos="100000">
                <a:srgbClr val="990099">
                  <a:tint val="23500"/>
                  <a:satMod val="160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a:p>
        </p:txBody>
      </p:sp>
      <p:sp>
        <p:nvSpPr>
          <p:cNvPr id="26643" name="TextBox 21"/>
          <p:cNvSpPr txBox="1">
            <a:spLocks noChangeArrowheads="1"/>
          </p:cNvSpPr>
          <p:nvPr/>
        </p:nvSpPr>
        <p:spPr bwMode="auto">
          <a:xfrm>
            <a:off x="5214938" y="5427663"/>
            <a:ext cx="1614487" cy="338137"/>
          </a:xfrm>
          <a:prstGeom prst="rect">
            <a:avLst/>
          </a:prstGeom>
          <a:noFill/>
          <a:ln w="9525">
            <a:noFill/>
            <a:miter lim="800000"/>
            <a:headEnd/>
            <a:tailEnd/>
          </a:ln>
        </p:spPr>
        <p:txBody>
          <a:bodyPr>
            <a:spAutoFit/>
          </a:bodyPr>
          <a:lstStyle/>
          <a:p>
            <a:pPr algn="ctr"/>
            <a:r>
              <a:rPr lang="en-AU" sz="1600"/>
              <a:t>AUSkey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2"/>
          <p:cNvSpPr txBox="1">
            <a:spLocks/>
          </p:cNvSpPr>
          <p:nvPr/>
        </p:nvSpPr>
        <p:spPr bwMode="auto">
          <a:xfrm>
            <a:off x="315913" y="1128713"/>
            <a:ext cx="8669337" cy="5203825"/>
          </a:xfrm>
          <a:prstGeom prst="rect">
            <a:avLst/>
          </a:prstGeom>
          <a:noFill/>
          <a:ln>
            <a:noFill/>
          </a:ln>
          <a:extLst>
            <a:ext uri="{909E8E84-426E-40DD-AFC4-6F175D3DCCD1}"/>
            <a:ext uri="{91240B29-F687-4F45-9708-019B960494DF}"/>
          </a:extLst>
        </p:spPr>
        <p:txBody>
          <a:bodyPr/>
          <a:lstStyle>
            <a:lvl1pPr marL="342900" indent="-342900" algn="l" defTabSz="457200" rtl="0" eaLnBrk="0" fontAlgn="base" hangingPunct="0">
              <a:spcBef>
                <a:spcPct val="20000"/>
              </a:spcBef>
              <a:spcAft>
                <a:spcPct val="0"/>
              </a:spcAft>
              <a:buFont typeface="Arial" charset="0"/>
              <a:buChar char="•"/>
              <a:defRPr sz="3200" kern="1200">
                <a:solidFill>
                  <a:srgbClr val="2C3B4C"/>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charset="0"/>
              <a:buChar char="–"/>
              <a:defRPr sz="2800" kern="1200">
                <a:solidFill>
                  <a:srgbClr val="2C3B4C"/>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charset="0"/>
              <a:buChar char="•"/>
              <a:defRPr sz="2400" kern="1200">
                <a:solidFill>
                  <a:srgbClr val="2C3B4C"/>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charset="0"/>
              <a:buChar char="–"/>
              <a:defRPr sz="2000" kern="1200">
                <a:solidFill>
                  <a:srgbClr val="2C3B4C"/>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charset="0"/>
              <a:buChar char="»"/>
              <a:defRPr sz="2000" kern="1200">
                <a:solidFill>
                  <a:srgbClr val="2C3B4C"/>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defRPr/>
            </a:pPr>
            <a:r>
              <a:rPr lang="en-AU" sz="2000" dirty="0">
                <a:solidFill>
                  <a:schemeClr val="tx1"/>
                </a:solidFill>
              </a:rPr>
              <a:t>In the coming </a:t>
            </a:r>
            <a:r>
              <a:rPr lang="en-AU" sz="2000" dirty="0" smtClean="0">
                <a:solidFill>
                  <a:schemeClr val="tx1"/>
                </a:solidFill>
              </a:rPr>
              <a:t>months:</a:t>
            </a:r>
          </a:p>
          <a:p>
            <a:pPr marL="0" indent="0">
              <a:buFont typeface="Arial" charset="0"/>
              <a:buNone/>
              <a:defRPr/>
            </a:pPr>
            <a:endParaRPr lang="en-AU" sz="2000" dirty="0">
              <a:solidFill>
                <a:schemeClr val="tx1"/>
              </a:solidFill>
            </a:endParaRPr>
          </a:p>
          <a:p>
            <a:pPr>
              <a:defRPr/>
            </a:pPr>
            <a:r>
              <a:rPr lang="en-AU" sz="2000" dirty="0" smtClean="0">
                <a:solidFill>
                  <a:schemeClr val="tx1"/>
                </a:solidFill>
              </a:rPr>
              <a:t>Software developers </a:t>
            </a:r>
            <a:r>
              <a:rPr lang="en-AU" sz="2000" dirty="0">
                <a:solidFill>
                  <a:schemeClr val="tx1"/>
                </a:solidFill>
              </a:rPr>
              <a:t>to start to offer more SBR enabled services out to the </a:t>
            </a:r>
            <a:r>
              <a:rPr lang="en-AU" sz="2000" dirty="0" smtClean="0">
                <a:solidFill>
                  <a:schemeClr val="tx1"/>
                </a:solidFill>
              </a:rPr>
              <a:t>market</a:t>
            </a:r>
          </a:p>
          <a:p>
            <a:pPr>
              <a:defRPr/>
            </a:pPr>
            <a:endParaRPr lang="en-AU" sz="2000" dirty="0">
              <a:solidFill>
                <a:schemeClr val="tx1"/>
              </a:solidFill>
            </a:endParaRPr>
          </a:p>
          <a:p>
            <a:pPr>
              <a:defRPr/>
            </a:pPr>
            <a:r>
              <a:rPr lang="en-AU" sz="2000" dirty="0">
                <a:solidFill>
                  <a:schemeClr val="tx1"/>
                </a:solidFill>
              </a:rPr>
              <a:t>A</a:t>
            </a:r>
            <a:r>
              <a:rPr lang="en-AU" sz="2000" dirty="0" smtClean="0">
                <a:solidFill>
                  <a:schemeClr val="tx1"/>
                </a:solidFill>
              </a:rPr>
              <a:t>gencies </a:t>
            </a:r>
            <a:r>
              <a:rPr lang="en-AU" sz="2000" dirty="0">
                <a:solidFill>
                  <a:schemeClr val="tx1"/>
                </a:solidFill>
              </a:rPr>
              <a:t>to continue to move toward implementing digital services that include SBR </a:t>
            </a:r>
            <a:r>
              <a:rPr lang="en-AU" sz="2000" dirty="0" smtClean="0">
                <a:solidFill>
                  <a:schemeClr val="tx1"/>
                </a:solidFill>
              </a:rPr>
              <a:t> </a:t>
            </a:r>
          </a:p>
          <a:p>
            <a:pPr marL="0" indent="0">
              <a:buFont typeface="Arial" charset="0"/>
              <a:buNone/>
              <a:defRPr/>
            </a:pPr>
            <a:endParaRPr lang="en-AU" sz="2000" dirty="0" smtClean="0">
              <a:solidFill>
                <a:schemeClr val="tx1"/>
              </a:solidFill>
            </a:endParaRPr>
          </a:p>
          <a:p>
            <a:pPr marL="0" indent="0">
              <a:buFont typeface="Arial" charset="0"/>
              <a:buNone/>
              <a:defRPr/>
            </a:pPr>
            <a:r>
              <a:rPr lang="en-AU" sz="2000" dirty="0" smtClean="0">
                <a:solidFill>
                  <a:schemeClr val="tx1"/>
                </a:solidFill>
              </a:rPr>
              <a:t>But, most importantly:</a:t>
            </a:r>
          </a:p>
          <a:p>
            <a:pPr>
              <a:defRPr/>
            </a:pPr>
            <a:r>
              <a:rPr lang="en-AU" sz="2000" dirty="0" smtClean="0">
                <a:solidFill>
                  <a:schemeClr val="tx1"/>
                </a:solidFill>
              </a:rPr>
              <a:t>Digital Transformation Office to develop a business case for future SBR</a:t>
            </a:r>
            <a:endParaRPr lang="en-AU" sz="2000" dirty="0">
              <a:solidFill>
                <a:schemeClr val="tx1"/>
              </a:solidFill>
            </a:endParaRPr>
          </a:p>
          <a:p>
            <a:pPr>
              <a:defRPr/>
            </a:pPr>
            <a:endParaRPr lang="en-AU" sz="2000" dirty="0"/>
          </a:p>
          <a:p>
            <a:pPr>
              <a:defRPr/>
            </a:pPr>
            <a:endParaRPr lang="en-AU" sz="1400" dirty="0" smtClean="0"/>
          </a:p>
          <a:p>
            <a:pPr>
              <a:defRPr/>
            </a:pPr>
            <a:endParaRPr lang="en-AU" sz="1200" dirty="0" smtClean="0"/>
          </a:p>
          <a:p>
            <a:pPr marL="0" indent="0">
              <a:buFont typeface="Arial" charset="0"/>
              <a:buNone/>
              <a:defRPr/>
            </a:pPr>
            <a:endParaRPr lang="en-AU" sz="1200" dirty="0" smtClean="0"/>
          </a:p>
          <a:p>
            <a:pPr marL="0" indent="0">
              <a:buFont typeface="Arial" charset="0"/>
              <a:buNone/>
              <a:defRPr/>
            </a:pPr>
            <a:endParaRPr lang="en-AU" sz="1200" dirty="0"/>
          </a:p>
        </p:txBody>
      </p:sp>
      <p:sp>
        <p:nvSpPr>
          <p:cNvPr id="28674" name="Title 1"/>
          <p:cNvSpPr txBox="1">
            <a:spLocks/>
          </p:cNvSpPr>
          <p:nvPr/>
        </p:nvSpPr>
        <p:spPr bwMode="auto">
          <a:xfrm>
            <a:off x="457200" y="319088"/>
            <a:ext cx="8229600" cy="493712"/>
          </a:xfrm>
          <a:prstGeom prst="rect">
            <a:avLst/>
          </a:prstGeom>
          <a:noFill/>
          <a:ln w="9525">
            <a:noFill/>
            <a:miter lim="800000"/>
            <a:headEnd/>
            <a:tailEnd/>
          </a:ln>
        </p:spPr>
        <p:txBody>
          <a:bodyPr/>
          <a:lstStyle/>
          <a:p>
            <a:pPr lvl="1" eaLnBrk="0" hangingPunct="0"/>
            <a:r>
              <a:rPr lang="en-AU" sz="2400" b="1">
                <a:solidFill>
                  <a:srgbClr val="990099"/>
                </a:solidFill>
              </a:rPr>
              <a:t>The next three - six months </a:t>
            </a:r>
          </a:p>
        </p:txBody>
      </p:sp>
      <p:sp>
        <p:nvSpPr>
          <p:cNvPr id="28675" name="Date Placeholder 3"/>
          <p:cNvSpPr>
            <a:spLocks noGrp="1"/>
          </p:cNvSpPr>
          <p:nvPr>
            <p:ph type="dt" sz="quarter" idx="10"/>
          </p:nvPr>
        </p:nvSpPr>
        <p:spPr bwMode="auto">
          <a:noFill/>
          <a:ln>
            <a:miter lim="800000"/>
            <a:headEnd/>
            <a:tailEnd/>
          </a:ln>
        </p:spPr>
        <p:txBody>
          <a:bodyPr/>
          <a:lstStyle/>
          <a:p>
            <a:fld id="{744FDA71-A680-4FBD-BC4D-595895105100}"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28676" name="Slide Number Placeholder 4"/>
          <p:cNvSpPr>
            <a:spLocks noGrp="1"/>
          </p:cNvSpPr>
          <p:nvPr>
            <p:ph type="sldNum" sz="quarter" idx="12"/>
          </p:nvPr>
        </p:nvSpPr>
        <p:spPr bwMode="auto">
          <a:noFill/>
          <a:ln>
            <a:miter lim="800000"/>
            <a:headEnd/>
            <a:tailEnd/>
          </a:ln>
        </p:spPr>
        <p:txBody>
          <a:bodyPr/>
          <a:lstStyle/>
          <a:p>
            <a:fld id="{A2919CA8-5A95-407E-B43E-7AFEBD3D196F}" type="slidenum">
              <a:rPr lang="en-AU" altLang="en-US" smtClean="0">
                <a:latin typeface="Arial" charset="0"/>
                <a:ea typeface="ＭＳ Ｐゴシック" pitchFamily="34" charset="-128"/>
              </a:rPr>
              <a:pPr/>
              <a:t>8</a:t>
            </a:fld>
            <a:endParaRPr lang="en-AU" altLang="en-US"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2"/>
          <p:cNvSpPr txBox="1">
            <a:spLocks/>
          </p:cNvSpPr>
          <p:nvPr/>
        </p:nvSpPr>
        <p:spPr bwMode="auto">
          <a:xfrm>
            <a:off x="315913" y="1128713"/>
            <a:ext cx="8669337" cy="5203825"/>
          </a:xfrm>
          <a:prstGeom prst="rect">
            <a:avLst/>
          </a:prstGeom>
          <a:noFill/>
          <a:ln>
            <a:noFill/>
          </a:ln>
          <a:extLst>
            <a:ext uri="{909E8E84-426E-40DD-AFC4-6F175D3DCCD1}"/>
            <a:ext uri="{91240B29-F687-4F45-9708-019B960494DF}"/>
          </a:extLst>
        </p:spPr>
        <p:txBody>
          <a:bodyPr/>
          <a:lstStyle>
            <a:lvl1pPr marL="342900" indent="-342900" algn="l" defTabSz="457200" rtl="0" eaLnBrk="0" fontAlgn="base" hangingPunct="0">
              <a:spcBef>
                <a:spcPct val="20000"/>
              </a:spcBef>
              <a:spcAft>
                <a:spcPct val="0"/>
              </a:spcAft>
              <a:buFont typeface="Arial" charset="0"/>
              <a:buChar char="•"/>
              <a:defRPr sz="3200" kern="1200">
                <a:solidFill>
                  <a:srgbClr val="2C3B4C"/>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charset="0"/>
              <a:buChar char="–"/>
              <a:defRPr sz="2800" kern="1200">
                <a:solidFill>
                  <a:srgbClr val="2C3B4C"/>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charset="0"/>
              <a:buChar char="•"/>
              <a:defRPr sz="2400" kern="1200">
                <a:solidFill>
                  <a:srgbClr val="2C3B4C"/>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charset="0"/>
              <a:buChar char="–"/>
              <a:defRPr sz="2000" kern="1200">
                <a:solidFill>
                  <a:srgbClr val="2C3B4C"/>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charset="0"/>
              <a:buChar char="»"/>
              <a:defRPr sz="2000" kern="1200">
                <a:solidFill>
                  <a:srgbClr val="2C3B4C"/>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defRPr/>
            </a:pPr>
            <a:r>
              <a:rPr lang="en-AU" sz="2000" dirty="0">
                <a:solidFill>
                  <a:schemeClr val="tx1"/>
                </a:solidFill>
              </a:rPr>
              <a:t>Specific agencies we are actively engaged with include:</a:t>
            </a:r>
          </a:p>
          <a:p>
            <a:pPr marL="628650" lvl="1" indent="-171450">
              <a:buFont typeface="Arial" panose="020B0604020202020204" pitchFamily="34" charset="0"/>
              <a:buChar char="•"/>
              <a:defRPr/>
            </a:pPr>
            <a:endParaRPr lang="en-AU" sz="1600" dirty="0" smtClean="0">
              <a:solidFill>
                <a:schemeClr val="tx1"/>
              </a:solidFill>
            </a:endParaRPr>
          </a:p>
          <a:p>
            <a:pPr marL="628650" lvl="1" indent="-171450">
              <a:buFont typeface="Arial" panose="020B0604020202020204" pitchFamily="34" charset="0"/>
              <a:buChar char="•"/>
              <a:defRPr/>
            </a:pPr>
            <a:r>
              <a:rPr lang="en-AU" sz="1600" dirty="0" smtClean="0">
                <a:solidFill>
                  <a:schemeClr val="tx1"/>
                </a:solidFill>
              </a:rPr>
              <a:t>Customs </a:t>
            </a:r>
            <a:r>
              <a:rPr lang="en-AU" sz="1600" dirty="0">
                <a:solidFill>
                  <a:schemeClr val="tx1"/>
                </a:solidFill>
              </a:rPr>
              <a:t>– facilitating international trade </a:t>
            </a:r>
            <a:r>
              <a:rPr lang="en-AU" sz="1600" dirty="0" smtClean="0">
                <a:solidFill>
                  <a:schemeClr val="tx1"/>
                </a:solidFill>
              </a:rPr>
              <a:t> (trusted trader program)</a:t>
            </a:r>
            <a:endParaRPr lang="en-AU" sz="1600" dirty="0">
              <a:solidFill>
                <a:schemeClr val="tx1"/>
              </a:solidFill>
            </a:endParaRPr>
          </a:p>
          <a:p>
            <a:pPr marL="628650" lvl="1" indent="-171450">
              <a:buFont typeface="Arial" panose="020B0604020202020204" pitchFamily="34" charset="0"/>
              <a:buChar char="•"/>
              <a:defRPr/>
            </a:pPr>
            <a:r>
              <a:rPr lang="en-AU" sz="1600" dirty="0">
                <a:solidFill>
                  <a:schemeClr val="tx1"/>
                </a:solidFill>
              </a:rPr>
              <a:t>Department Education – around Schools &amp; Youth / Higher Education / Skills &amp; Training</a:t>
            </a:r>
          </a:p>
          <a:p>
            <a:pPr marL="628650" lvl="1" indent="-171450">
              <a:buFont typeface="Arial" panose="020B0604020202020204" pitchFamily="34" charset="0"/>
              <a:buChar char="•"/>
              <a:defRPr/>
            </a:pPr>
            <a:r>
              <a:rPr lang="en-AU" sz="1600" dirty="0">
                <a:solidFill>
                  <a:schemeClr val="tx1"/>
                </a:solidFill>
              </a:rPr>
              <a:t>Australian Bureau of Statistics – undertaking a SBR pilot around their surveys</a:t>
            </a:r>
          </a:p>
          <a:p>
            <a:pPr marL="628650" lvl="1" indent="-171450">
              <a:buFont typeface="Arial" panose="020B0604020202020204" pitchFamily="34" charset="0"/>
              <a:buChar char="•"/>
              <a:defRPr/>
            </a:pPr>
            <a:r>
              <a:rPr lang="en-AU" sz="1600" dirty="0">
                <a:solidFill>
                  <a:schemeClr val="tx1"/>
                </a:solidFill>
              </a:rPr>
              <a:t>ASIC – have made available an </a:t>
            </a:r>
            <a:r>
              <a:rPr lang="en-AU" sz="1600" dirty="0" err="1">
                <a:solidFill>
                  <a:schemeClr val="tx1"/>
                </a:solidFill>
              </a:rPr>
              <a:t>iXBL</a:t>
            </a:r>
            <a:r>
              <a:rPr lang="en-AU" sz="1600" dirty="0">
                <a:solidFill>
                  <a:schemeClr val="tx1"/>
                </a:solidFill>
              </a:rPr>
              <a:t> messaging format so business can replace info currently submitted by PDF</a:t>
            </a:r>
          </a:p>
          <a:p>
            <a:pPr marL="628650" lvl="1" indent="-171450">
              <a:buFont typeface="Arial" panose="020B0604020202020204" pitchFamily="34" charset="0"/>
              <a:buChar char="•"/>
              <a:defRPr/>
            </a:pPr>
            <a:r>
              <a:rPr lang="en-AU" sz="1600" dirty="0">
                <a:solidFill>
                  <a:schemeClr val="tx1"/>
                </a:solidFill>
              </a:rPr>
              <a:t>Petroleum Data – working to agree on industry standard</a:t>
            </a:r>
          </a:p>
          <a:p>
            <a:pPr marL="628650" lvl="1" indent="-171450">
              <a:buFont typeface="Arial" panose="020B0604020202020204" pitchFamily="34" charset="0"/>
              <a:buChar char="•"/>
              <a:defRPr/>
            </a:pPr>
            <a:r>
              <a:rPr lang="en-AU" sz="1600" dirty="0">
                <a:solidFill>
                  <a:schemeClr val="tx1"/>
                </a:solidFill>
              </a:rPr>
              <a:t>ACT Government – their </a:t>
            </a:r>
            <a:r>
              <a:rPr lang="en-AU" sz="1600" dirty="0" err="1">
                <a:solidFill>
                  <a:schemeClr val="tx1"/>
                </a:solidFill>
              </a:rPr>
              <a:t>iConnect</a:t>
            </a:r>
            <a:r>
              <a:rPr lang="en-AU" sz="1600" dirty="0">
                <a:solidFill>
                  <a:schemeClr val="tx1"/>
                </a:solidFill>
              </a:rPr>
              <a:t> program and transformation of their revenue system</a:t>
            </a:r>
          </a:p>
          <a:p>
            <a:pPr marL="628650" lvl="1" indent="-171450">
              <a:buFont typeface="Arial" panose="020B0604020202020204" pitchFamily="34" charset="0"/>
              <a:buChar char="•"/>
              <a:defRPr/>
            </a:pPr>
            <a:r>
              <a:rPr lang="en-AU" sz="1600" dirty="0">
                <a:solidFill>
                  <a:schemeClr val="tx1"/>
                </a:solidFill>
              </a:rPr>
              <a:t>NSW Government – part of their Service NSW transformation for business</a:t>
            </a:r>
          </a:p>
          <a:p>
            <a:pPr marL="628650" lvl="1" indent="-171450">
              <a:buFont typeface="Arial" panose="020B0604020202020204" pitchFamily="34" charset="0"/>
              <a:buChar char="•"/>
              <a:defRPr/>
            </a:pPr>
            <a:r>
              <a:rPr lang="en-AU" sz="1600" dirty="0">
                <a:solidFill>
                  <a:schemeClr val="tx1"/>
                </a:solidFill>
              </a:rPr>
              <a:t>WGEA – looking to offer their annual reporting requirement from employers greater than 100 employers via SBR</a:t>
            </a:r>
          </a:p>
          <a:p>
            <a:pPr marL="628650" lvl="1" indent="-171450">
              <a:buFont typeface="Arial" panose="020B0604020202020204" pitchFamily="34" charset="0"/>
              <a:buChar char="•"/>
              <a:defRPr/>
            </a:pPr>
            <a:r>
              <a:rPr lang="en-AU" sz="1600" dirty="0">
                <a:solidFill>
                  <a:schemeClr val="tx1"/>
                </a:solidFill>
              </a:rPr>
              <a:t>ACFA – have established SBR processes, looking to include in SBR Taxonomy</a:t>
            </a:r>
          </a:p>
          <a:p>
            <a:pPr marL="628650" lvl="1" indent="-171450">
              <a:buFont typeface="Arial" panose="020B0604020202020204" pitchFamily="34" charset="0"/>
              <a:buChar char="•"/>
              <a:defRPr/>
            </a:pPr>
            <a:r>
              <a:rPr lang="en-AU" sz="1600" dirty="0">
                <a:solidFill>
                  <a:schemeClr val="tx1"/>
                </a:solidFill>
              </a:rPr>
              <a:t>DHS – continuing work on their Child Support System</a:t>
            </a:r>
          </a:p>
          <a:p>
            <a:pPr marL="628650" lvl="1" indent="-171450">
              <a:buFont typeface="Arial" panose="020B0604020202020204" pitchFamily="34" charset="0"/>
              <a:buChar char="•"/>
              <a:defRPr/>
            </a:pPr>
            <a:r>
              <a:rPr lang="en-AU" sz="1600" dirty="0">
                <a:solidFill>
                  <a:schemeClr val="tx1"/>
                </a:solidFill>
              </a:rPr>
              <a:t>ATO – Single Touch Payroll will be via SBR</a:t>
            </a:r>
            <a:endParaRPr lang="en-AU" sz="1600" dirty="0"/>
          </a:p>
          <a:p>
            <a:pPr>
              <a:defRPr/>
            </a:pPr>
            <a:endParaRPr lang="en-AU" sz="2000" dirty="0">
              <a:solidFill>
                <a:schemeClr val="tx1"/>
              </a:solidFill>
            </a:endParaRPr>
          </a:p>
          <a:p>
            <a:pPr>
              <a:defRPr/>
            </a:pPr>
            <a:endParaRPr lang="en-AU" sz="2000" dirty="0"/>
          </a:p>
          <a:p>
            <a:pPr>
              <a:defRPr/>
            </a:pPr>
            <a:endParaRPr lang="en-AU" sz="1400" dirty="0" smtClean="0"/>
          </a:p>
          <a:p>
            <a:pPr>
              <a:defRPr/>
            </a:pPr>
            <a:endParaRPr lang="en-AU" sz="1200" dirty="0" smtClean="0"/>
          </a:p>
          <a:p>
            <a:pPr marL="0" indent="0">
              <a:buFont typeface="Arial" charset="0"/>
              <a:buNone/>
              <a:defRPr/>
            </a:pPr>
            <a:endParaRPr lang="en-AU" sz="1200" dirty="0" smtClean="0"/>
          </a:p>
          <a:p>
            <a:pPr marL="0" indent="0">
              <a:buFont typeface="Arial" charset="0"/>
              <a:buNone/>
              <a:defRPr/>
            </a:pPr>
            <a:endParaRPr lang="en-AU" sz="1200" dirty="0"/>
          </a:p>
        </p:txBody>
      </p:sp>
      <p:sp>
        <p:nvSpPr>
          <p:cNvPr id="30722" name="Title 1"/>
          <p:cNvSpPr txBox="1">
            <a:spLocks/>
          </p:cNvSpPr>
          <p:nvPr/>
        </p:nvSpPr>
        <p:spPr bwMode="auto">
          <a:xfrm>
            <a:off x="457200" y="319088"/>
            <a:ext cx="8229600" cy="493712"/>
          </a:xfrm>
          <a:prstGeom prst="rect">
            <a:avLst/>
          </a:prstGeom>
          <a:noFill/>
          <a:ln w="9525">
            <a:noFill/>
            <a:miter lim="800000"/>
            <a:headEnd/>
            <a:tailEnd/>
          </a:ln>
        </p:spPr>
        <p:txBody>
          <a:bodyPr/>
          <a:lstStyle/>
          <a:p>
            <a:pPr lvl="1" eaLnBrk="0" hangingPunct="0"/>
            <a:r>
              <a:rPr lang="en-AU" sz="2400" b="1">
                <a:solidFill>
                  <a:srgbClr val="990099"/>
                </a:solidFill>
              </a:rPr>
              <a:t>The next three - six months </a:t>
            </a:r>
          </a:p>
        </p:txBody>
      </p:sp>
      <p:sp>
        <p:nvSpPr>
          <p:cNvPr id="30723" name="Date Placeholder 3"/>
          <p:cNvSpPr>
            <a:spLocks noGrp="1"/>
          </p:cNvSpPr>
          <p:nvPr>
            <p:ph type="dt" sz="quarter" idx="10"/>
          </p:nvPr>
        </p:nvSpPr>
        <p:spPr bwMode="auto">
          <a:noFill/>
          <a:ln>
            <a:miter lim="800000"/>
            <a:headEnd/>
            <a:tailEnd/>
          </a:ln>
        </p:spPr>
        <p:txBody>
          <a:bodyPr/>
          <a:lstStyle/>
          <a:p>
            <a:fld id="{1272EB83-C30D-43AC-AFD4-620AB5DE926C}" type="datetime1">
              <a:rPr lang="en-AU" altLang="en-US" smtClean="0">
                <a:latin typeface="Calibri" pitchFamily="34" charset="0"/>
                <a:ea typeface="ＭＳ Ｐゴシック" pitchFamily="34" charset="-128"/>
              </a:rPr>
              <a:pPr/>
              <a:t>2/06/2015</a:t>
            </a:fld>
            <a:endParaRPr lang="en-AU" altLang="en-US" smtClean="0">
              <a:latin typeface="Calibri" pitchFamily="34" charset="0"/>
              <a:ea typeface="ＭＳ Ｐゴシック" pitchFamily="34" charset="-128"/>
            </a:endParaRPr>
          </a:p>
        </p:txBody>
      </p:sp>
      <p:sp>
        <p:nvSpPr>
          <p:cNvPr id="30724" name="Slide Number Placeholder 4"/>
          <p:cNvSpPr>
            <a:spLocks noGrp="1"/>
          </p:cNvSpPr>
          <p:nvPr>
            <p:ph type="sldNum" sz="quarter" idx="12"/>
          </p:nvPr>
        </p:nvSpPr>
        <p:spPr bwMode="auto">
          <a:noFill/>
          <a:ln>
            <a:miter lim="800000"/>
            <a:headEnd/>
            <a:tailEnd/>
          </a:ln>
        </p:spPr>
        <p:txBody>
          <a:bodyPr/>
          <a:lstStyle/>
          <a:p>
            <a:fld id="{E9861BE4-B1DC-4F3D-A759-13AB34D4A4B4}" type="slidenum">
              <a:rPr lang="en-AU" altLang="en-US" smtClean="0">
                <a:latin typeface="Arial" charset="0"/>
                <a:ea typeface="ＭＳ Ｐゴシック" pitchFamily="34" charset="-128"/>
              </a:rPr>
              <a:pPr/>
              <a:t>9</a:t>
            </a:fld>
            <a:endParaRPr lang="en-AU" altLang="en-US"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ABR palette">
      <a:dk1>
        <a:srgbClr val="212C3B"/>
      </a:dk1>
      <a:lt1>
        <a:srgbClr val="8EA0AA"/>
      </a:lt1>
      <a:dk2>
        <a:srgbClr val="771548"/>
      </a:dk2>
      <a:lt2>
        <a:srgbClr val="D2D9DA"/>
      </a:lt2>
      <a:accent1>
        <a:srgbClr val="293500"/>
      </a:accent1>
      <a:accent2>
        <a:srgbClr val="3E4D24"/>
      </a:accent2>
      <a:accent3>
        <a:srgbClr val="767C25"/>
      </a:accent3>
      <a:accent4>
        <a:srgbClr val="98003E"/>
      </a:accent4>
      <a:accent5>
        <a:srgbClr val="FBAD25"/>
      </a:accent5>
      <a:accent6>
        <a:srgbClr val="F37F28"/>
      </a:accent6>
      <a:hlink>
        <a:srgbClr val="3E4D24"/>
      </a:hlink>
      <a:folHlink>
        <a:srgbClr val="3301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1a6d2b88979416cad2cc3ecb331e44a xmlns="5e039acd-daf0-4ba3-b421-e9b9ae1a362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1bbb598d-ed8e-4faa-b9b5-c952cc7313f8</TermId>
        </TermInfo>
      </Terms>
    </n1a6d2b88979416cad2cc3ecb331e44a>
    <TaxCatchAll xmlns="5e039acd-daf0-4ba3-b421-e9b9ae1a3620">
      <Value>1</Value>
    </TaxCatchAll>
    <_dlc_DocId xmlns="5e039acd-daf0-4ba3-b421-e9b9ae1a3620">5YHNKJZSV77T-1352-54</_dlc_DocId>
    <_dlc_DocIdUrl xmlns="5e039acd-daf0-4ba3-b421-e9b9ae1a3620">
      <Url>http://sharepoint/GASites/BRR/_layouts/DocIdRedir.aspx?ID=5YHNKJZSV77T-1352-54</Url>
      <Description>5YHNKJZSV77T-1352-54</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LongProperties xmlns="http://schemas.microsoft.com/office/2006/metadata/longProperties"/>
</file>

<file path=customXml/item5.xml><?xml version="1.0" encoding="utf-8"?>
<ct:contentTypeSchema xmlns:ct="http://schemas.microsoft.com/office/2006/metadata/contentType" xmlns:ma="http://schemas.microsoft.com/office/2006/metadata/properties/metaAttributes" ct:_="" ma:_="" ma:contentTypeName="Document" ma:contentTypeID="0x0101008CA6EB426A89FB47BE664360167CD07E" ma:contentTypeVersion="8" ma:contentTypeDescription="Create a new document." ma:contentTypeScope="" ma:versionID="99a965ed5de5a36d51e219660c2e9fee">
  <xsd:schema xmlns:xsd="http://www.w3.org/2001/XMLSchema" xmlns:xs="http://www.w3.org/2001/XMLSchema" xmlns:p="http://schemas.microsoft.com/office/2006/metadata/properties" xmlns:ns2="5e039acd-daf0-4ba3-b421-e9b9ae1a3620" targetNamespace="http://schemas.microsoft.com/office/2006/metadata/properties" ma:root="true" ma:fieldsID="9ca62db17d9e7bea77376dc68ae1cd69" ns2:_="">
    <xsd:import namespace="5e039acd-daf0-4ba3-b421-e9b9ae1a3620"/>
    <xsd:element name="properties">
      <xsd:complexType>
        <xsd:sequence>
          <xsd:element name="documentManagement">
            <xsd:complexType>
              <xsd:all>
                <xsd:element ref="ns2:_dlc_DocId" minOccurs="0"/>
                <xsd:element ref="ns2:_dlc_DocIdUrl" minOccurs="0"/>
                <xsd:element ref="ns2:_dlc_DocIdPersistId" minOccurs="0"/>
                <xsd:element ref="ns2:n1a6d2b88979416cad2cc3ecb331e44a"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039acd-daf0-4ba3-b421-e9b9ae1a362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n1a6d2b88979416cad2cc3ecb331e44a" ma:index="11" ma:taxonomy="true" ma:internalName="n1a6d2b88979416cad2cc3ecb331e44a" ma:taxonomyFieldName="Security_x0020_Classification" ma:displayName="Security Classification" ma:default="1;#UNCLASSIFIED|1bbb598d-ed8e-4faa-b9b5-c952cc7313f8" ma:fieldId="{71a6d2b8-8979-416c-ad2c-c3ecb331e44a}" ma:sspId="552124a6-5639-4054-9398-f49b47b0070b" ma:termSetId="01e0d8d2-6959-4708-b4cf-d9f24a977c8f"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ec2003f9-3252-44e8-804f-d5d14dd81ab1}" ma:internalName="TaxCatchAll" ma:showField="CatchAllData" ma:web="5e039acd-daf0-4ba3-b421-e9b9ae1a362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ec2003f9-3252-44e8-804f-d5d14dd81ab1}" ma:internalName="TaxCatchAllLabel" ma:readOnly="true" ma:showField="CatchAllDataLabel" ma:web="5e039acd-daf0-4ba3-b421-e9b9ae1a36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2B340F-F640-448C-9C70-78D213BB562C}">
  <ds:schemaRefs>
    <ds:schemaRef ds:uri="http://schemas.microsoft.com/sharepoint/v3/contenttype/forms"/>
  </ds:schemaRefs>
</ds:datastoreItem>
</file>

<file path=customXml/itemProps2.xml><?xml version="1.0" encoding="utf-8"?>
<ds:datastoreItem xmlns:ds="http://schemas.openxmlformats.org/officeDocument/2006/customXml" ds:itemID="{9C3A2B26-29B9-49C1-9947-2D18D64BD4EB}">
  <ds:schemaRefs>
    <ds:schemaRef ds:uri="http://www.w3.org/XML/1998/namespace"/>
    <ds:schemaRef ds:uri="http://schemas.microsoft.com/office/2006/documentManagement/types"/>
    <ds:schemaRef ds:uri="http://purl.org/dc/terms/"/>
    <ds:schemaRef ds:uri="http://purl.org/dc/elements/1.1/"/>
    <ds:schemaRef ds:uri="http://purl.org/dc/dcmitype/"/>
    <ds:schemaRef ds:uri="http://schemas.openxmlformats.org/package/2006/metadata/core-properties"/>
    <ds:schemaRef ds:uri="5e039acd-daf0-4ba3-b421-e9b9ae1a3620"/>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0B8F3E2A-E216-4C5B-8503-35B6A97A0509}">
  <ds:schemaRefs>
    <ds:schemaRef ds:uri="http://schemas.microsoft.com/sharepoint/events"/>
  </ds:schemaRefs>
</ds:datastoreItem>
</file>

<file path=customXml/itemProps4.xml><?xml version="1.0" encoding="utf-8"?>
<ds:datastoreItem xmlns:ds="http://schemas.openxmlformats.org/officeDocument/2006/customXml" ds:itemID="{B99844CF-9855-4C53-B819-FA57469ED994}">
  <ds:schemaRefs>
    <ds:schemaRef ds:uri="http://schemas.microsoft.com/office/2006/metadata/longProperties"/>
  </ds:schemaRefs>
</ds:datastoreItem>
</file>

<file path=customXml/itemProps5.xml><?xml version="1.0" encoding="utf-8"?>
<ds:datastoreItem xmlns:ds="http://schemas.openxmlformats.org/officeDocument/2006/customXml" ds:itemID="{0759A4FE-60E0-421A-A664-493F61AFE6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039acd-daf0-4ba3-b421-e9b9ae1a36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js28844 ABR Powerpoint temp</Template>
  <TotalTime>2741</TotalTime>
  <Words>654</Words>
  <Application>Microsoft Office PowerPoint</Application>
  <PresentationFormat>On-screen Show (4:3)</PresentationFormat>
  <Paragraphs>147</Paragraphs>
  <Slides>12</Slides>
  <Notes>12</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12</vt:i4>
      </vt:variant>
    </vt:vector>
  </HeadingPairs>
  <TitlesOfParts>
    <vt:vector size="20" baseType="lpstr">
      <vt:lpstr>Arial</vt:lpstr>
      <vt:lpstr>ＭＳ Ｐゴシック</vt:lpstr>
      <vt:lpstr>Calibri</vt:lpstr>
      <vt:lpstr>맑은 고딕</vt:lpstr>
      <vt:lpstr>1_Office Theme</vt:lpstr>
      <vt:lpstr>1_Office Theme</vt:lpstr>
      <vt:lpstr>1_Office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Australian Taxation 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SBR 101 information kit</dc:title>
  <dc:creator>ubsxc</dc:creator>
  <cp:lastModifiedBy>pfrase13</cp:lastModifiedBy>
  <cp:revision>230</cp:revision>
  <cp:lastPrinted>2015-05-25T02:58:12Z</cp:lastPrinted>
  <dcterms:created xsi:type="dcterms:W3CDTF">2013-08-15T02:36:41Z</dcterms:created>
  <dcterms:modified xsi:type="dcterms:W3CDTF">2015-06-02T02:16:29Z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5YHNKJZSV77T-1352-54</vt:lpwstr>
  </property>
  <property fmtid="{D5CDD505-2E9C-101B-9397-08002B2CF9AE}" pid="3" name="_dlc_DocIdItemGuid">
    <vt:lpwstr>5defac57-35e3-4133-b0e0-3d860058b9a3</vt:lpwstr>
  </property>
  <property fmtid="{D5CDD505-2E9C-101B-9397-08002B2CF9AE}" pid="4" name="_dlc_DocIdUrl">
    <vt:lpwstr>http://sharepoint/GASites/BRR/_layouts/DocIdRedir.aspx?ID=5YHNKJZSV77T-1352-54, 5YHNKJZSV77T-1352-54</vt:lpwstr>
  </property>
  <property fmtid="{D5CDD505-2E9C-101B-9397-08002B2CF9AE}" pid="5" name="Security Classification">
    <vt:lpwstr>1;#UNCLASSIFIED|1bbb598d-ed8e-4faa-b9b5-c952cc7313f8</vt:lpwstr>
  </property>
  <property fmtid="{D5CDD505-2E9C-101B-9397-08002B2CF9AE}" pid="6" name="ContentTypeId">
    <vt:lpwstr>0x0101008CA6EB426A89FB47BE664360167CD07E</vt:lpwstr>
  </property>
  <property fmtid="{D5CDD505-2E9C-101B-9397-08002B2CF9AE}" pid="7" name="n1a6d2b88979416cad2cc3ecb331e44a">
    <vt:lpwstr>UNCLASSIFIED1bbb598d-ed8e-4faa-b9b5-c952cc7313f8</vt:lpwstr>
  </property>
  <property fmtid="{D5CDD505-2E9C-101B-9397-08002B2CF9AE}" pid="8" name="TaxCatchAll">
    <vt:lpwstr>1;#</vt:lpwstr>
  </property>
</Properties>
</file>